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9"/>
  </p:notesMasterIdLst>
  <p:sldIdLst>
    <p:sldId id="284" r:id="rId5"/>
    <p:sldId id="297" r:id="rId6"/>
    <p:sldId id="298" r:id="rId7"/>
    <p:sldId id="299" r:id="rId8"/>
    <p:sldId id="300" r:id="rId9"/>
    <p:sldId id="301" r:id="rId10"/>
    <p:sldId id="302" r:id="rId11"/>
    <p:sldId id="303" r:id="rId12"/>
    <p:sldId id="304" r:id="rId13"/>
    <p:sldId id="305" r:id="rId14"/>
    <p:sldId id="306" r:id="rId15"/>
    <p:sldId id="307" r:id="rId16"/>
    <p:sldId id="308" r:id="rId17"/>
    <p:sldId id="309" r:id="rId18"/>
    <p:sldId id="310" r:id="rId19"/>
    <p:sldId id="311" r:id="rId20"/>
    <p:sldId id="312" r:id="rId21"/>
    <p:sldId id="313" r:id="rId22"/>
    <p:sldId id="314" r:id="rId23"/>
    <p:sldId id="317" r:id="rId24"/>
    <p:sldId id="315" r:id="rId25"/>
    <p:sldId id="316" r:id="rId26"/>
    <p:sldId id="318" r:id="rId27"/>
    <p:sldId id="319"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28" userDrawn="1">
          <p15:clr>
            <a:srgbClr val="A4A3A4"/>
          </p15:clr>
        </p15:guide>
        <p15:guide id="2" pos="6216" userDrawn="1">
          <p15:clr>
            <a:srgbClr val="A4A3A4"/>
          </p15:clr>
        </p15:guide>
        <p15:guide id="3" pos="1440" userDrawn="1">
          <p15:clr>
            <a:srgbClr val="A4A3A4"/>
          </p15:clr>
        </p15:guide>
        <p15:guide id="4" orient="horz" pos="2352" userDrawn="1">
          <p15:clr>
            <a:srgbClr val="A4A3A4"/>
          </p15:clr>
        </p15:guide>
        <p15:guide id="5" orient="horz" pos="936" userDrawn="1">
          <p15:clr>
            <a:srgbClr val="A4A3A4"/>
          </p15:clr>
        </p15:guide>
        <p15:guide id="6" pos="3840" userDrawn="1">
          <p15:clr>
            <a:srgbClr val="A4A3A4"/>
          </p15:clr>
        </p15:guide>
        <p15:guide id="7" orient="horz" pos="3144"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C46A"/>
    <a:srgbClr val="97EFD3"/>
    <a:srgbClr val="F15574"/>
    <a:srgbClr val="F4EBE8"/>
    <a:srgbClr val="ECC4BF"/>
    <a:srgbClr val="C9ABA7"/>
    <a:srgbClr val="28282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899" autoAdjust="0"/>
  </p:normalViewPr>
  <p:slideViewPr>
    <p:cSldViewPr snapToGrid="0" snapToObjects="1" showGuides="1">
      <p:cViewPr varScale="1">
        <p:scale>
          <a:sx n="109" d="100"/>
          <a:sy n="109" d="100"/>
        </p:scale>
        <p:origin x="612" y="96"/>
      </p:cViewPr>
      <p:guideLst>
        <p:guide orient="horz" pos="528"/>
        <p:guide pos="6216"/>
        <p:guide pos="1440"/>
        <p:guide orient="horz" pos="2352"/>
        <p:guide orient="horz" pos="936"/>
        <p:guide pos="3840"/>
        <p:guide orient="horz" pos="3144"/>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8/10/relationships/authors" Targe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238102F-BFA3-4357-9FA0-3A064E6F1B5A}" type="datetimeFigureOut">
              <a:rPr lang="en-US" smtClean="0"/>
              <a:t>10/11/2024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80D3DFC-11A7-4DDF-8AEE-A5ACE051EBF3}" type="slidenum">
              <a:rPr lang="en-US" smtClean="0"/>
              <a:t>‹#›</a:t>
            </a:fld>
            <a:endParaRPr lang="en-US" dirty="0"/>
          </a:p>
        </p:txBody>
      </p:sp>
    </p:spTree>
    <p:extLst>
      <p:ext uri="{BB962C8B-B14F-4D97-AF65-F5344CB8AC3E}">
        <p14:creationId xmlns:p14="http://schemas.microsoft.com/office/powerpoint/2010/main" val="24030090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chemeClr val="accent2"/>
        </a:solidFill>
        <a:effectLst/>
      </p:bgPr>
    </p:bg>
    <p:spTree>
      <p:nvGrpSpPr>
        <p:cNvPr id="1" name=""/>
        <p:cNvGrpSpPr/>
        <p:nvPr/>
      </p:nvGrpSpPr>
      <p:grpSpPr>
        <a:xfrm>
          <a:off x="0" y="0"/>
          <a:ext cx="0" cy="0"/>
          <a:chOff x="0" y="0"/>
          <a:chExt cx="0" cy="0"/>
        </a:xfrm>
      </p:grpSpPr>
      <p:sp>
        <p:nvSpPr>
          <p:cNvPr id="8" name="Google Shape;327;p33">
            <a:extLst>
              <a:ext uri="{FF2B5EF4-FFF2-40B4-BE49-F238E27FC236}">
                <a16:creationId xmlns:a16="http://schemas.microsoft.com/office/drawing/2014/main" id="{E09AA4F6-9CBF-53A8-8FE8-0BAB0E7DC989}"/>
              </a:ext>
            </a:extLst>
          </p:cNvPr>
          <p:cNvSpPr/>
          <p:nvPr userDrawn="1"/>
        </p:nvSpPr>
        <p:spPr>
          <a:xfrm>
            <a:off x="1062566" y="1161412"/>
            <a:ext cx="10221119" cy="4831742"/>
          </a:xfrm>
          <a:prstGeom prst="rect">
            <a:avLst/>
          </a:prstGeom>
          <a:solidFill>
            <a:schemeClr val="accent3"/>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b="0" i="0" u="none" strike="noStrike" cap="none" noProof="0">
              <a:solidFill>
                <a:schemeClr val="lt1"/>
              </a:solidFill>
              <a:latin typeface="Karla"/>
              <a:ea typeface="Karla"/>
              <a:cs typeface="Karla"/>
              <a:sym typeface="Karla"/>
            </a:endParaRPr>
          </a:p>
        </p:txBody>
      </p:sp>
      <p:sp>
        <p:nvSpPr>
          <p:cNvPr id="10" name="Google Shape;328;p33">
            <a:extLst>
              <a:ext uri="{FF2B5EF4-FFF2-40B4-BE49-F238E27FC236}">
                <a16:creationId xmlns:a16="http://schemas.microsoft.com/office/drawing/2014/main" id="{CBE4E0BD-29C0-46EA-4A2D-401DD12AEC12}"/>
              </a:ext>
            </a:extLst>
          </p:cNvPr>
          <p:cNvSpPr/>
          <p:nvPr userDrawn="1"/>
        </p:nvSpPr>
        <p:spPr>
          <a:xfrm>
            <a:off x="858371" y="800100"/>
            <a:ext cx="10221119" cy="4953001"/>
          </a:xfrm>
          <a:prstGeom prst="rect">
            <a:avLst/>
          </a:prstGeom>
          <a:solidFill>
            <a:schemeClr val="accent5"/>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b="0" i="0" u="none" strike="noStrike" cap="none" noProof="0">
              <a:solidFill>
                <a:schemeClr val="lt1"/>
              </a:solidFill>
              <a:latin typeface="Karla"/>
              <a:ea typeface="Karla"/>
              <a:cs typeface="Karla"/>
              <a:sym typeface="Karla"/>
            </a:endParaRPr>
          </a:p>
        </p:txBody>
      </p:sp>
      <p:sp>
        <p:nvSpPr>
          <p:cNvPr id="2" name="Title 1">
            <a:extLst>
              <a:ext uri="{FF2B5EF4-FFF2-40B4-BE49-F238E27FC236}">
                <a16:creationId xmlns:a16="http://schemas.microsoft.com/office/drawing/2014/main" id="{D27EDEC9-86BE-FDB1-3BAE-F5FF0934CA0A}"/>
              </a:ext>
            </a:extLst>
          </p:cNvPr>
          <p:cNvSpPr>
            <a:spLocks noGrp="1"/>
          </p:cNvSpPr>
          <p:nvPr>
            <p:ph type="ctrTitle"/>
          </p:nvPr>
        </p:nvSpPr>
        <p:spPr>
          <a:xfrm>
            <a:off x="1463040" y="2240280"/>
            <a:ext cx="4873752" cy="1709928"/>
          </a:xfrm>
        </p:spPr>
        <p:txBody>
          <a:bodyPr anchor="b">
            <a:noAutofit/>
          </a:bodyPr>
          <a:lstStyle>
            <a:lvl1pPr marL="0" indent="0" algn="l">
              <a:lnSpc>
                <a:spcPct val="90000"/>
              </a:lnSpc>
              <a:defRPr sz="6000"/>
            </a:lvl1pPr>
          </a:lstStyle>
          <a:p>
            <a:r>
              <a:rPr lang="en-US" noProof="0"/>
              <a:t>Click to edit Master title style</a:t>
            </a:r>
          </a:p>
        </p:txBody>
      </p:sp>
      <p:sp>
        <p:nvSpPr>
          <p:cNvPr id="3" name="Subtitle 2">
            <a:extLst>
              <a:ext uri="{FF2B5EF4-FFF2-40B4-BE49-F238E27FC236}">
                <a16:creationId xmlns:a16="http://schemas.microsoft.com/office/drawing/2014/main" id="{61EF6069-AEE4-3455-508E-4B9EE30F0CB8}"/>
              </a:ext>
            </a:extLst>
          </p:cNvPr>
          <p:cNvSpPr>
            <a:spLocks noGrp="1"/>
          </p:cNvSpPr>
          <p:nvPr>
            <p:ph type="subTitle" idx="1"/>
          </p:nvPr>
        </p:nvSpPr>
        <p:spPr>
          <a:xfrm>
            <a:off x="1463040" y="4014216"/>
            <a:ext cx="4873752" cy="630936"/>
          </a:xfrm>
        </p:spPr>
        <p:txBody>
          <a:bodyPr>
            <a:noAutofit/>
          </a:bodyPr>
          <a:lstStyle>
            <a:lvl1pPr marL="54864" indent="0" algn="l">
              <a:lnSpc>
                <a:spcPct val="120000"/>
              </a:lnSpc>
              <a:spcBef>
                <a:spcPts val="0"/>
              </a:spcBef>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 subtitle style</a:t>
            </a:r>
          </a:p>
        </p:txBody>
      </p:sp>
      <p:sp>
        <p:nvSpPr>
          <p:cNvPr id="15" name="Picture Placeholder 13">
            <a:extLst>
              <a:ext uri="{FF2B5EF4-FFF2-40B4-BE49-F238E27FC236}">
                <a16:creationId xmlns:a16="http://schemas.microsoft.com/office/drawing/2014/main" id="{BEF410E3-CEC7-640A-C8FD-08419E6C3300}"/>
              </a:ext>
            </a:extLst>
          </p:cNvPr>
          <p:cNvSpPr>
            <a:spLocks noGrp="1"/>
          </p:cNvSpPr>
          <p:nvPr>
            <p:ph type="pic" sz="quarter" idx="10"/>
          </p:nvPr>
        </p:nvSpPr>
        <p:spPr>
          <a:xfrm>
            <a:off x="7246779" y="812292"/>
            <a:ext cx="3834628" cy="4928616"/>
          </a:xfr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lgn="ctr">
              <a:buNone/>
              <a:defRPr lang="en-US" sz="1800">
                <a:solidFill>
                  <a:schemeClr val="tx1"/>
                </a:solidFill>
              </a:defRPr>
            </a:lvl1pPr>
          </a:lstStyle>
          <a:p>
            <a:pPr marL="0" lvl="0" algn="ctr"/>
            <a:r>
              <a:rPr lang="en-US" noProof="0"/>
              <a:t>Click icon to add picture</a:t>
            </a:r>
          </a:p>
        </p:txBody>
      </p:sp>
    </p:spTree>
    <p:extLst>
      <p:ext uri="{BB962C8B-B14F-4D97-AF65-F5344CB8AC3E}">
        <p14:creationId xmlns:p14="http://schemas.microsoft.com/office/powerpoint/2010/main" val="37975914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Timeline">
    <p:bg>
      <p:bgPr>
        <a:solidFill>
          <a:schemeClr val="accent3"/>
        </a:solidFill>
        <a:effectLst/>
      </p:bgPr>
    </p:bg>
    <p:spTree>
      <p:nvGrpSpPr>
        <p:cNvPr id="1" name=""/>
        <p:cNvGrpSpPr/>
        <p:nvPr/>
      </p:nvGrpSpPr>
      <p:grpSpPr>
        <a:xfrm>
          <a:off x="0" y="0"/>
          <a:ext cx="0" cy="0"/>
          <a:chOff x="0" y="0"/>
          <a:chExt cx="0" cy="0"/>
        </a:xfrm>
      </p:grpSpPr>
      <p:sp>
        <p:nvSpPr>
          <p:cNvPr id="8" name="Google Shape;1251;p56">
            <a:extLst>
              <a:ext uri="{FF2B5EF4-FFF2-40B4-BE49-F238E27FC236}">
                <a16:creationId xmlns:a16="http://schemas.microsoft.com/office/drawing/2014/main" id="{5240ABBF-9F6E-51C2-3600-798F3A8C4868}"/>
              </a:ext>
            </a:extLst>
          </p:cNvPr>
          <p:cNvSpPr/>
          <p:nvPr userDrawn="1"/>
        </p:nvSpPr>
        <p:spPr>
          <a:xfrm>
            <a:off x="547230" y="1944086"/>
            <a:ext cx="2529083" cy="2529083"/>
          </a:xfrm>
          <a:prstGeom prst="ellipse">
            <a:avLst/>
          </a:prstGeom>
          <a:solidFill>
            <a:schemeClr val="accent2"/>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10" name="Google Shape;1251;p56">
            <a:extLst>
              <a:ext uri="{FF2B5EF4-FFF2-40B4-BE49-F238E27FC236}">
                <a16:creationId xmlns:a16="http://schemas.microsoft.com/office/drawing/2014/main" id="{724FD7F3-2232-7463-6613-3EF2344BD063}"/>
              </a:ext>
            </a:extLst>
          </p:cNvPr>
          <p:cNvSpPr/>
          <p:nvPr userDrawn="1"/>
        </p:nvSpPr>
        <p:spPr>
          <a:xfrm>
            <a:off x="4922989" y="1946963"/>
            <a:ext cx="2529083" cy="2529083"/>
          </a:xfrm>
          <a:prstGeom prst="ellipse">
            <a:avLst/>
          </a:prstGeom>
          <a:solidFill>
            <a:schemeClr val="accent2"/>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12" name="Google Shape;1251;p56">
            <a:extLst>
              <a:ext uri="{FF2B5EF4-FFF2-40B4-BE49-F238E27FC236}">
                <a16:creationId xmlns:a16="http://schemas.microsoft.com/office/drawing/2014/main" id="{234E24BE-6EC9-C62B-1B5F-EBE5C279EF38}"/>
              </a:ext>
            </a:extLst>
          </p:cNvPr>
          <p:cNvSpPr/>
          <p:nvPr userDrawn="1"/>
        </p:nvSpPr>
        <p:spPr>
          <a:xfrm>
            <a:off x="9225456" y="1924776"/>
            <a:ext cx="2529083" cy="2529083"/>
          </a:xfrm>
          <a:prstGeom prst="ellipse">
            <a:avLst/>
          </a:prstGeom>
          <a:solidFill>
            <a:schemeClr val="accent2"/>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14" name="Google Shape;1251;p56">
            <a:extLst>
              <a:ext uri="{FF2B5EF4-FFF2-40B4-BE49-F238E27FC236}">
                <a16:creationId xmlns:a16="http://schemas.microsoft.com/office/drawing/2014/main" id="{F4987345-5BC3-6B09-35D1-118625B93B26}"/>
              </a:ext>
            </a:extLst>
          </p:cNvPr>
          <p:cNvSpPr/>
          <p:nvPr userDrawn="1"/>
        </p:nvSpPr>
        <p:spPr>
          <a:xfrm>
            <a:off x="2798649" y="3902220"/>
            <a:ext cx="2529083" cy="2529083"/>
          </a:xfrm>
          <a:prstGeom prst="ellipse">
            <a:avLst/>
          </a:prstGeom>
          <a:solidFill>
            <a:schemeClr val="accent2"/>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16" name="Google Shape;1251;p56">
            <a:extLst>
              <a:ext uri="{FF2B5EF4-FFF2-40B4-BE49-F238E27FC236}">
                <a16:creationId xmlns:a16="http://schemas.microsoft.com/office/drawing/2014/main" id="{D24F97D8-E25C-583D-72FF-A9AD2A77A71F}"/>
              </a:ext>
            </a:extLst>
          </p:cNvPr>
          <p:cNvSpPr/>
          <p:nvPr userDrawn="1"/>
        </p:nvSpPr>
        <p:spPr>
          <a:xfrm>
            <a:off x="7156227" y="3880033"/>
            <a:ext cx="2529083" cy="2529083"/>
          </a:xfrm>
          <a:prstGeom prst="ellipse">
            <a:avLst/>
          </a:prstGeom>
          <a:solidFill>
            <a:schemeClr val="accent2"/>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2" name="Title 1">
            <a:extLst>
              <a:ext uri="{FF2B5EF4-FFF2-40B4-BE49-F238E27FC236}">
                <a16:creationId xmlns:a16="http://schemas.microsoft.com/office/drawing/2014/main" id="{BF01426A-0740-2EB9-FC34-9C043459357E}"/>
              </a:ext>
            </a:extLst>
          </p:cNvPr>
          <p:cNvSpPr>
            <a:spLocks noGrp="1"/>
          </p:cNvSpPr>
          <p:nvPr>
            <p:ph type="title"/>
          </p:nvPr>
        </p:nvSpPr>
        <p:spPr/>
        <p:txBody>
          <a:bodyPr/>
          <a:lstStyle>
            <a:lvl1pPr>
              <a:defRPr>
                <a:solidFill>
                  <a:schemeClr val="bg1"/>
                </a:solidFill>
              </a:defRPr>
            </a:lvl1pPr>
          </a:lstStyle>
          <a:p>
            <a:r>
              <a:rPr lang="en-US" noProof="0"/>
              <a:t>Click to edit Master title style</a:t>
            </a:r>
          </a:p>
        </p:txBody>
      </p:sp>
      <p:sp>
        <p:nvSpPr>
          <p:cNvPr id="36" name="Text Placeholder 35">
            <a:extLst>
              <a:ext uri="{FF2B5EF4-FFF2-40B4-BE49-F238E27FC236}">
                <a16:creationId xmlns:a16="http://schemas.microsoft.com/office/drawing/2014/main" id="{C96B6B23-01AB-14E3-6F7D-14E56C8F7FB4}"/>
              </a:ext>
            </a:extLst>
          </p:cNvPr>
          <p:cNvSpPr>
            <a:spLocks noGrp="1"/>
          </p:cNvSpPr>
          <p:nvPr>
            <p:ph type="body" sz="quarter" idx="13"/>
          </p:nvPr>
        </p:nvSpPr>
        <p:spPr>
          <a:xfrm>
            <a:off x="458788" y="1836534"/>
            <a:ext cx="2528887" cy="2528887"/>
          </a:xfrm>
          <a:prstGeom prst="ellipse">
            <a:avLst/>
          </a:prstGeom>
          <a:solidFill>
            <a:schemeClr val="accent5"/>
          </a:solidFill>
          <a:ln w="25400">
            <a:solidFill>
              <a:schemeClr val="tx2"/>
            </a:solidFill>
          </a:ln>
        </p:spPr>
        <p:txBody>
          <a:bodyPr tIns="274320"/>
          <a:lstStyle>
            <a:lvl1pPr marL="0" indent="0" algn="ctr">
              <a:lnSpc>
                <a:spcPct val="100000"/>
              </a:lnSpc>
              <a:spcBef>
                <a:spcPts val="0"/>
              </a:spcBef>
              <a:buNone/>
              <a:defRPr sz="2000">
                <a:latin typeface="+mj-lt"/>
              </a:defRPr>
            </a:lvl1pPr>
            <a:lvl2pPr marL="0" indent="0" algn="ctr">
              <a:lnSpc>
                <a:spcPct val="100000"/>
              </a:lnSpc>
              <a:spcBef>
                <a:spcPts val="600"/>
              </a:spcBef>
              <a:buNone/>
              <a:defRPr sz="1600"/>
            </a:lvl2pPr>
          </a:lstStyle>
          <a:p>
            <a:pPr lvl="0"/>
            <a:r>
              <a:rPr lang="en-US" noProof="0"/>
              <a:t>Click to edit Master text styles</a:t>
            </a:r>
          </a:p>
          <a:p>
            <a:pPr lvl="1"/>
            <a:r>
              <a:rPr lang="en-US" noProof="0"/>
              <a:t>Second level</a:t>
            </a:r>
          </a:p>
        </p:txBody>
      </p:sp>
      <p:sp>
        <p:nvSpPr>
          <p:cNvPr id="40" name="Text Placeholder 35">
            <a:extLst>
              <a:ext uri="{FF2B5EF4-FFF2-40B4-BE49-F238E27FC236}">
                <a16:creationId xmlns:a16="http://schemas.microsoft.com/office/drawing/2014/main" id="{B5D9C006-6816-1398-2752-53296B2275E9}"/>
              </a:ext>
            </a:extLst>
          </p:cNvPr>
          <p:cNvSpPr>
            <a:spLocks noGrp="1"/>
          </p:cNvSpPr>
          <p:nvPr>
            <p:ph type="body" sz="quarter" idx="15"/>
          </p:nvPr>
        </p:nvSpPr>
        <p:spPr>
          <a:xfrm>
            <a:off x="4844975" y="1836534"/>
            <a:ext cx="2528887" cy="2528887"/>
          </a:xfrm>
          <a:prstGeom prst="ellipse">
            <a:avLst/>
          </a:prstGeom>
          <a:solidFill>
            <a:schemeClr val="accent5"/>
          </a:solidFill>
          <a:ln w="25400">
            <a:solidFill>
              <a:schemeClr val="tx2"/>
            </a:solidFill>
          </a:ln>
        </p:spPr>
        <p:txBody>
          <a:bodyPr tIns="274320"/>
          <a:lstStyle>
            <a:lvl1pPr marL="0" indent="0" algn="ctr">
              <a:lnSpc>
                <a:spcPct val="100000"/>
              </a:lnSpc>
              <a:spcBef>
                <a:spcPts val="0"/>
              </a:spcBef>
              <a:buNone/>
              <a:defRPr sz="2000">
                <a:latin typeface="+mj-lt"/>
              </a:defRPr>
            </a:lvl1pPr>
            <a:lvl2pPr marL="0" indent="0" algn="ctr">
              <a:lnSpc>
                <a:spcPct val="100000"/>
              </a:lnSpc>
              <a:spcBef>
                <a:spcPts val="600"/>
              </a:spcBef>
              <a:buNone/>
              <a:defRPr sz="1600"/>
            </a:lvl2pPr>
          </a:lstStyle>
          <a:p>
            <a:pPr lvl="0"/>
            <a:r>
              <a:rPr lang="en-US" noProof="0"/>
              <a:t>Click to edit Master text styles</a:t>
            </a:r>
          </a:p>
          <a:p>
            <a:pPr lvl="1"/>
            <a:r>
              <a:rPr lang="en-US" noProof="0"/>
              <a:t>Second level</a:t>
            </a:r>
          </a:p>
        </p:txBody>
      </p:sp>
      <p:sp>
        <p:nvSpPr>
          <p:cNvPr id="43" name="Text Placeholder 35">
            <a:extLst>
              <a:ext uri="{FF2B5EF4-FFF2-40B4-BE49-F238E27FC236}">
                <a16:creationId xmlns:a16="http://schemas.microsoft.com/office/drawing/2014/main" id="{5C67F012-5EC1-3C44-2545-C90EFB6C7AA3}"/>
              </a:ext>
            </a:extLst>
          </p:cNvPr>
          <p:cNvSpPr>
            <a:spLocks noGrp="1"/>
          </p:cNvSpPr>
          <p:nvPr>
            <p:ph type="body" sz="quarter" idx="17"/>
          </p:nvPr>
        </p:nvSpPr>
        <p:spPr>
          <a:xfrm>
            <a:off x="9137214" y="1836534"/>
            <a:ext cx="2528887" cy="2528887"/>
          </a:xfrm>
          <a:prstGeom prst="ellipse">
            <a:avLst/>
          </a:prstGeom>
          <a:solidFill>
            <a:schemeClr val="accent5"/>
          </a:solidFill>
          <a:ln w="25400">
            <a:solidFill>
              <a:schemeClr val="tx2"/>
            </a:solidFill>
          </a:ln>
        </p:spPr>
        <p:txBody>
          <a:bodyPr tIns="274320"/>
          <a:lstStyle>
            <a:lvl1pPr marL="0" indent="0" algn="ctr">
              <a:lnSpc>
                <a:spcPct val="100000"/>
              </a:lnSpc>
              <a:spcBef>
                <a:spcPts val="0"/>
              </a:spcBef>
              <a:buNone/>
              <a:defRPr sz="2000">
                <a:latin typeface="+mj-lt"/>
              </a:defRPr>
            </a:lvl1pPr>
            <a:lvl2pPr marL="0" indent="0" algn="ctr">
              <a:lnSpc>
                <a:spcPct val="100000"/>
              </a:lnSpc>
              <a:spcBef>
                <a:spcPts val="600"/>
              </a:spcBef>
              <a:buNone/>
              <a:defRPr sz="1600"/>
            </a:lvl2pPr>
          </a:lstStyle>
          <a:p>
            <a:pPr lvl="0"/>
            <a:r>
              <a:rPr lang="en-US" noProof="0"/>
              <a:t>Click to edit Master text styles</a:t>
            </a:r>
          </a:p>
          <a:p>
            <a:pPr lvl="1"/>
            <a:r>
              <a:rPr lang="en-US" noProof="0"/>
              <a:t>Second level</a:t>
            </a:r>
          </a:p>
        </p:txBody>
      </p:sp>
      <p:sp>
        <p:nvSpPr>
          <p:cNvPr id="39" name="Text Placeholder 35">
            <a:extLst>
              <a:ext uri="{FF2B5EF4-FFF2-40B4-BE49-F238E27FC236}">
                <a16:creationId xmlns:a16="http://schemas.microsoft.com/office/drawing/2014/main" id="{84C1F7B9-544F-1D65-F30E-22B977B0EA42}"/>
              </a:ext>
            </a:extLst>
          </p:cNvPr>
          <p:cNvSpPr>
            <a:spLocks noGrp="1"/>
          </p:cNvSpPr>
          <p:nvPr>
            <p:ph type="body" sz="quarter" idx="14"/>
          </p:nvPr>
        </p:nvSpPr>
        <p:spPr>
          <a:xfrm>
            <a:off x="2710407" y="3813978"/>
            <a:ext cx="2528887" cy="2528887"/>
          </a:xfrm>
          <a:prstGeom prst="ellipse">
            <a:avLst/>
          </a:prstGeom>
          <a:solidFill>
            <a:schemeClr val="accent5"/>
          </a:solidFill>
          <a:ln w="25400">
            <a:solidFill>
              <a:schemeClr val="tx2"/>
            </a:solidFill>
          </a:ln>
        </p:spPr>
        <p:txBody>
          <a:bodyPr tIns="274320"/>
          <a:lstStyle>
            <a:lvl1pPr marL="0" indent="0" algn="ctr">
              <a:lnSpc>
                <a:spcPct val="100000"/>
              </a:lnSpc>
              <a:spcBef>
                <a:spcPts val="0"/>
              </a:spcBef>
              <a:buNone/>
              <a:defRPr sz="2000">
                <a:latin typeface="+mj-lt"/>
              </a:defRPr>
            </a:lvl1pPr>
            <a:lvl2pPr marL="0" indent="0" algn="ctr">
              <a:lnSpc>
                <a:spcPct val="100000"/>
              </a:lnSpc>
              <a:spcBef>
                <a:spcPts val="600"/>
              </a:spcBef>
              <a:buNone/>
              <a:defRPr sz="1600"/>
            </a:lvl2pPr>
          </a:lstStyle>
          <a:p>
            <a:pPr lvl="0"/>
            <a:r>
              <a:rPr lang="en-US" noProof="0"/>
              <a:t>Click to edit Master text styles</a:t>
            </a:r>
          </a:p>
          <a:p>
            <a:pPr lvl="1"/>
            <a:r>
              <a:rPr lang="en-US" noProof="0"/>
              <a:t>Second level</a:t>
            </a:r>
          </a:p>
        </p:txBody>
      </p:sp>
      <p:sp>
        <p:nvSpPr>
          <p:cNvPr id="41" name="Text Placeholder 35">
            <a:extLst>
              <a:ext uri="{FF2B5EF4-FFF2-40B4-BE49-F238E27FC236}">
                <a16:creationId xmlns:a16="http://schemas.microsoft.com/office/drawing/2014/main" id="{F0785379-F700-62B9-BF17-703A87E29891}"/>
              </a:ext>
            </a:extLst>
          </p:cNvPr>
          <p:cNvSpPr>
            <a:spLocks noGrp="1"/>
          </p:cNvSpPr>
          <p:nvPr>
            <p:ph type="body" sz="quarter" idx="16"/>
          </p:nvPr>
        </p:nvSpPr>
        <p:spPr>
          <a:xfrm>
            <a:off x="7067985" y="3813978"/>
            <a:ext cx="2528887" cy="2528887"/>
          </a:xfrm>
          <a:prstGeom prst="ellipse">
            <a:avLst/>
          </a:prstGeom>
          <a:solidFill>
            <a:schemeClr val="accent5"/>
          </a:solidFill>
          <a:ln w="25400">
            <a:solidFill>
              <a:schemeClr val="tx2"/>
            </a:solidFill>
          </a:ln>
        </p:spPr>
        <p:txBody>
          <a:bodyPr tIns="274320"/>
          <a:lstStyle>
            <a:lvl1pPr marL="0" indent="0" algn="ctr">
              <a:lnSpc>
                <a:spcPct val="100000"/>
              </a:lnSpc>
              <a:spcBef>
                <a:spcPts val="0"/>
              </a:spcBef>
              <a:buNone/>
              <a:defRPr sz="2000">
                <a:latin typeface="+mj-lt"/>
              </a:defRPr>
            </a:lvl1pPr>
            <a:lvl2pPr marL="0" indent="0" algn="ctr">
              <a:lnSpc>
                <a:spcPct val="100000"/>
              </a:lnSpc>
              <a:spcBef>
                <a:spcPts val="600"/>
              </a:spcBef>
              <a:buNone/>
              <a:defRPr sz="1600"/>
            </a:lvl2pPr>
          </a:lstStyle>
          <a:p>
            <a:pPr lvl="0"/>
            <a:r>
              <a:rPr lang="en-US" noProof="0"/>
              <a:t>Click to edit Master text styles</a:t>
            </a:r>
          </a:p>
          <a:p>
            <a:pPr lvl="1"/>
            <a:r>
              <a:rPr lang="en-US" noProof="0"/>
              <a:t>Second level</a:t>
            </a:r>
          </a:p>
        </p:txBody>
      </p:sp>
    </p:spTree>
    <p:extLst>
      <p:ext uri="{BB962C8B-B14F-4D97-AF65-F5344CB8AC3E}">
        <p14:creationId xmlns:p14="http://schemas.microsoft.com/office/powerpoint/2010/main" val="22660068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mparison">
    <p:bg>
      <p:bgPr>
        <a:solidFill>
          <a:schemeClr val="accent5"/>
        </a:solidFill>
        <a:effectLst/>
      </p:bgPr>
    </p:bg>
    <p:spTree>
      <p:nvGrpSpPr>
        <p:cNvPr id="1" name=""/>
        <p:cNvGrpSpPr/>
        <p:nvPr/>
      </p:nvGrpSpPr>
      <p:grpSpPr>
        <a:xfrm>
          <a:off x="0" y="0"/>
          <a:ext cx="0" cy="0"/>
          <a:chOff x="0" y="0"/>
          <a:chExt cx="0" cy="0"/>
        </a:xfrm>
      </p:grpSpPr>
      <p:sp>
        <p:nvSpPr>
          <p:cNvPr id="11" name="Google Shape;634;p42">
            <a:extLst>
              <a:ext uri="{FF2B5EF4-FFF2-40B4-BE49-F238E27FC236}">
                <a16:creationId xmlns:a16="http://schemas.microsoft.com/office/drawing/2014/main" id="{8B24251C-09A2-7EC7-D81E-7B4EC1A6C8FB}"/>
              </a:ext>
            </a:extLst>
          </p:cNvPr>
          <p:cNvSpPr/>
          <p:nvPr userDrawn="1"/>
        </p:nvSpPr>
        <p:spPr>
          <a:xfrm>
            <a:off x="1043969" y="2096168"/>
            <a:ext cx="10271731" cy="1505316"/>
          </a:xfrm>
          <a:prstGeom prst="rect">
            <a:avLst/>
          </a:prstGeom>
          <a:solidFill>
            <a:schemeClr val="accent3"/>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13" name="Google Shape;634;p42">
            <a:extLst>
              <a:ext uri="{FF2B5EF4-FFF2-40B4-BE49-F238E27FC236}">
                <a16:creationId xmlns:a16="http://schemas.microsoft.com/office/drawing/2014/main" id="{7095FC12-1305-9C50-D9A9-1BA4392374E6}"/>
              </a:ext>
            </a:extLst>
          </p:cNvPr>
          <p:cNvSpPr/>
          <p:nvPr userDrawn="1"/>
        </p:nvSpPr>
        <p:spPr>
          <a:xfrm>
            <a:off x="1043969" y="4160972"/>
            <a:ext cx="10271731" cy="1505316"/>
          </a:xfrm>
          <a:prstGeom prst="rect">
            <a:avLst/>
          </a:prstGeom>
          <a:solidFill>
            <a:schemeClr val="accent3"/>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23" name="Title 22">
            <a:extLst>
              <a:ext uri="{FF2B5EF4-FFF2-40B4-BE49-F238E27FC236}">
                <a16:creationId xmlns:a16="http://schemas.microsoft.com/office/drawing/2014/main" id="{AA325A5B-8E43-DA35-85DE-66DB81C5F5AD}"/>
              </a:ext>
            </a:extLst>
          </p:cNvPr>
          <p:cNvSpPr>
            <a:spLocks noGrp="1"/>
          </p:cNvSpPr>
          <p:nvPr>
            <p:ph type="title"/>
          </p:nvPr>
        </p:nvSpPr>
        <p:spPr/>
        <p:txBody>
          <a:bodyPr/>
          <a:lstStyle/>
          <a:p>
            <a:r>
              <a:rPr lang="en-US" noProof="0"/>
              <a:t>Click to edit Master title style</a:t>
            </a:r>
          </a:p>
        </p:txBody>
      </p:sp>
      <p:sp>
        <p:nvSpPr>
          <p:cNvPr id="21" name="Text Placeholder 2">
            <a:extLst>
              <a:ext uri="{FF2B5EF4-FFF2-40B4-BE49-F238E27FC236}">
                <a16:creationId xmlns:a16="http://schemas.microsoft.com/office/drawing/2014/main" id="{BCA26A7E-435E-AFBA-FECA-047481A83CB8}"/>
              </a:ext>
            </a:extLst>
          </p:cNvPr>
          <p:cNvSpPr>
            <a:spLocks noGrp="1"/>
          </p:cNvSpPr>
          <p:nvPr>
            <p:ph type="body" idx="1"/>
          </p:nvPr>
        </p:nvSpPr>
        <p:spPr>
          <a:xfrm>
            <a:off x="892795" y="1920319"/>
            <a:ext cx="10268712" cy="1505315"/>
          </a:xfrm>
          <a:solidFill>
            <a:schemeClr val="accent5"/>
          </a:solidFill>
          <a:ln w="25400">
            <a:solidFill>
              <a:schemeClr val="dk1"/>
            </a:solidFill>
          </a:ln>
        </p:spPr>
        <p:txBody>
          <a:bodyPr lIns="896112" rIns="6492240" anchor="ctr"/>
          <a:lstStyle>
            <a:lvl1pPr marL="0" indent="0">
              <a:lnSpc>
                <a:spcPct val="120000"/>
              </a:lnSpc>
              <a:spcBef>
                <a:spcPts val="0"/>
              </a:spcBef>
              <a:buNone/>
              <a:defRPr sz="20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Click to edit Master text styles</a:t>
            </a:r>
          </a:p>
        </p:txBody>
      </p:sp>
      <p:sp>
        <p:nvSpPr>
          <p:cNvPr id="4" name="Content Placeholder 3">
            <a:extLst>
              <a:ext uri="{FF2B5EF4-FFF2-40B4-BE49-F238E27FC236}">
                <a16:creationId xmlns:a16="http://schemas.microsoft.com/office/drawing/2014/main" id="{4A82CD3C-84E1-013B-FEDD-5B4008CD2B33}"/>
              </a:ext>
            </a:extLst>
          </p:cNvPr>
          <p:cNvSpPr>
            <a:spLocks noGrp="1"/>
          </p:cNvSpPr>
          <p:nvPr>
            <p:ph sz="half" idx="2"/>
          </p:nvPr>
        </p:nvSpPr>
        <p:spPr>
          <a:xfrm>
            <a:off x="4645152" y="2007884"/>
            <a:ext cx="6408671" cy="1330189"/>
          </a:xfrm>
        </p:spPr>
        <p:txBody>
          <a:bodyPr anchor="ctr"/>
          <a:lstStyle>
            <a:lvl1pPr marL="0" indent="-137160">
              <a:lnSpc>
                <a:spcPct val="100000"/>
              </a:lnSpc>
              <a:spcBef>
                <a:spcPts val="0"/>
              </a:spcBef>
              <a:buSzPct val="50000"/>
              <a:defRPr sz="1600"/>
            </a:lvl1pPr>
            <a:lvl2pPr marL="274320" indent="-137160">
              <a:lnSpc>
                <a:spcPct val="100000"/>
              </a:lnSpc>
              <a:spcBef>
                <a:spcPts val="0"/>
              </a:spcBef>
              <a:buSzPct val="50000"/>
              <a:defRPr sz="1400"/>
            </a:lvl2pPr>
            <a:lvl3pPr marL="411480" indent="-137160">
              <a:lnSpc>
                <a:spcPct val="100000"/>
              </a:lnSpc>
              <a:spcBef>
                <a:spcPts val="0"/>
              </a:spcBef>
              <a:buSzPct val="50000"/>
              <a:defRPr sz="1200"/>
            </a:lvl3pPr>
            <a:lvl4pPr marL="548640" indent="-137160">
              <a:lnSpc>
                <a:spcPct val="100000"/>
              </a:lnSpc>
              <a:spcBef>
                <a:spcPts val="0"/>
              </a:spcBef>
              <a:buSzPct val="50000"/>
              <a:defRPr sz="1100"/>
            </a:lvl4pPr>
            <a:lvl5pPr indent="-137160">
              <a:buSzPct val="50000"/>
              <a:defRPr sz="110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p:txBody>
      </p:sp>
      <p:sp>
        <p:nvSpPr>
          <p:cNvPr id="22" name="Text Placeholder 4">
            <a:extLst>
              <a:ext uri="{FF2B5EF4-FFF2-40B4-BE49-F238E27FC236}">
                <a16:creationId xmlns:a16="http://schemas.microsoft.com/office/drawing/2014/main" id="{42E5F6B0-4BF8-B61C-19DC-44EADF2C6A3E}"/>
              </a:ext>
            </a:extLst>
          </p:cNvPr>
          <p:cNvSpPr>
            <a:spLocks noGrp="1"/>
          </p:cNvSpPr>
          <p:nvPr>
            <p:ph type="body" sz="quarter" idx="3"/>
          </p:nvPr>
        </p:nvSpPr>
        <p:spPr>
          <a:xfrm>
            <a:off x="892795" y="4005858"/>
            <a:ext cx="10268712" cy="1505315"/>
          </a:xfrm>
          <a:solidFill>
            <a:schemeClr val="accent5"/>
          </a:solidFill>
          <a:ln w="25400">
            <a:solidFill>
              <a:schemeClr val="dk1"/>
            </a:solidFill>
          </a:ln>
        </p:spPr>
        <p:txBody>
          <a:bodyPr lIns="896112" rIns="6492240" anchor="ctr"/>
          <a:lstStyle>
            <a:lvl1pPr marL="0" indent="0">
              <a:lnSpc>
                <a:spcPct val="120000"/>
              </a:lnSpc>
              <a:spcBef>
                <a:spcPts val="0"/>
              </a:spcBef>
              <a:buNone/>
              <a:defRPr sz="20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Click to edit Master text styles</a:t>
            </a:r>
          </a:p>
        </p:txBody>
      </p:sp>
      <p:sp>
        <p:nvSpPr>
          <p:cNvPr id="20" name="Content Placeholder 3">
            <a:extLst>
              <a:ext uri="{FF2B5EF4-FFF2-40B4-BE49-F238E27FC236}">
                <a16:creationId xmlns:a16="http://schemas.microsoft.com/office/drawing/2014/main" id="{710FDC74-97A7-7CF9-8479-7DF70FE009C4}"/>
              </a:ext>
            </a:extLst>
          </p:cNvPr>
          <p:cNvSpPr>
            <a:spLocks noGrp="1"/>
          </p:cNvSpPr>
          <p:nvPr>
            <p:ph sz="half" idx="13"/>
          </p:nvPr>
        </p:nvSpPr>
        <p:spPr>
          <a:xfrm>
            <a:off x="4645152" y="4093420"/>
            <a:ext cx="6408671" cy="1330189"/>
          </a:xfrm>
        </p:spPr>
        <p:txBody>
          <a:bodyPr anchor="ctr"/>
          <a:lstStyle>
            <a:lvl1pPr marL="0" indent="-137160">
              <a:lnSpc>
                <a:spcPct val="100000"/>
              </a:lnSpc>
              <a:spcBef>
                <a:spcPts val="0"/>
              </a:spcBef>
              <a:buSzPct val="50000"/>
              <a:defRPr sz="1600"/>
            </a:lvl1pPr>
            <a:lvl2pPr marL="274320" indent="-137160">
              <a:lnSpc>
                <a:spcPct val="100000"/>
              </a:lnSpc>
              <a:spcBef>
                <a:spcPts val="0"/>
              </a:spcBef>
              <a:buSzPct val="50000"/>
              <a:defRPr sz="1400"/>
            </a:lvl2pPr>
            <a:lvl3pPr marL="411480" indent="-137160">
              <a:lnSpc>
                <a:spcPct val="100000"/>
              </a:lnSpc>
              <a:spcBef>
                <a:spcPts val="0"/>
              </a:spcBef>
              <a:buSzPct val="50000"/>
              <a:defRPr sz="1200"/>
            </a:lvl3pPr>
            <a:lvl4pPr marL="548640" indent="-137160">
              <a:lnSpc>
                <a:spcPct val="100000"/>
              </a:lnSpc>
              <a:spcBef>
                <a:spcPts val="0"/>
              </a:spcBef>
              <a:buSzPct val="50000"/>
              <a:defRPr sz="1100"/>
            </a:lvl4pPr>
            <a:lvl5pPr indent="-137160">
              <a:buSzPct val="50000"/>
              <a:defRPr sz="110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p:txBody>
      </p:sp>
      <p:sp>
        <p:nvSpPr>
          <p:cNvPr id="9" name="Slide Number Placeholder 8">
            <a:extLst>
              <a:ext uri="{FF2B5EF4-FFF2-40B4-BE49-F238E27FC236}">
                <a16:creationId xmlns:a16="http://schemas.microsoft.com/office/drawing/2014/main" id="{7EA9E27A-A5B9-7554-B03C-977DD0697109}"/>
              </a:ext>
            </a:extLst>
          </p:cNvPr>
          <p:cNvSpPr>
            <a:spLocks noGrp="1"/>
          </p:cNvSpPr>
          <p:nvPr>
            <p:ph type="sldNum" sz="quarter" idx="12"/>
          </p:nvPr>
        </p:nvSpPr>
        <p:spPr/>
        <p:txBody>
          <a:bodyPr/>
          <a:lstStyle/>
          <a:p>
            <a:fld id="{8D0AFDD5-844D-364D-8AEC-50CF4D36D55D}" type="slidenum">
              <a:rPr lang="en-US" noProof="0" smtClean="0"/>
              <a:t>‹#›</a:t>
            </a:fld>
            <a:endParaRPr lang="en-US" noProof="0"/>
          </a:p>
        </p:txBody>
      </p:sp>
      <p:sp>
        <p:nvSpPr>
          <p:cNvPr id="8" name="Footer Placeholder 7">
            <a:extLst>
              <a:ext uri="{FF2B5EF4-FFF2-40B4-BE49-F238E27FC236}">
                <a16:creationId xmlns:a16="http://schemas.microsoft.com/office/drawing/2014/main" id="{10B2D671-9FA9-57ED-C5BB-EF64BEB1363E}"/>
              </a:ext>
            </a:extLst>
          </p:cNvPr>
          <p:cNvSpPr>
            <a:spLocks noGrp="1"/>
          </p:cNvSpPr>
          <p:nvPr>
            <p:ph type="ftr" sz="quarter" idx="11"/>
          </p:nvPr>
        </p:nvSpPr>
        <p:spPr/>
        <p:txBody>
          <a:bodyPr/>
          <a:lstStyle/>
          <a:p>
            <a:r>
              <a:rPr lang="en-US" noProof="0"/>
              <a:t>Presentation title</a:t>
            </a:r>
          </a:p>
        </p:txBody>
      </p:sp>
      <p:sp>
        <p:nvSpPr>
          <p:cNvPr id="7" name="Date Placeholder 6">
            <a:extLst>
              <a:ext uri="{FF2B5EF4-FFF2-40B4-BE49-F238E27FC236}">
                <a16:creationId xmlns:a16="http://schemas.microsoft.com/office/drawing/2014/main" id="{ECF944D9-3F95-D788-A7A5-9C541DBDEF9F}"/>
              </a:ext>
            </a:extLst>
          </p:cNvPr>
          <p:cNvSpPr>
            <a:spLocks noGrp="1"/>
          </p:cNvSpPr>
          <p:nvPr>
            <p:ph type="dt" sz="half" idx="10"/>
          </p:nvPr>
        </p:nvSpPr>
        <p:spPr/>
        <p:txBody>
          <a:bodyPr/>
          <a:lstStyle/>
          <a:p>
            <a:r>
              <a:rPr lang="en-US" noProof="0"/>
              <a:t>20XX</a:t>
            </a:r>
          </a:p>
        </p:txBody>
      </p:sp>
    </p:spTree>
    <p:extLst>
      <p:ext uri="{BB962C8B-B14F-4D97-AF65-F5344CB8AC3E}">
        <p14:creationId xmlns:p14="http://schemas.microsoft.com/office/powerpoint/2010/main" val="42780576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wo Content">
    <p:bg>
      <p:bgPr>
        <a:solidFill>
          <a:schemeClr val="accent4"/>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4CB1F4-E4E2-E27F-87D0-6DFE6637592C}"/>
              </a:ext>
            </a:extLst>
          </p:cNvPr>
          <p:cNvSpPr>
            <a:spLocks noGrp="1"/>
          </p:cNvSpPr>
          <p:nvPr>
            <p:ph type="title"/>
          </p:nvPr>
        </p:nvSpPr>
        <p:spPr/>
        <p:txBody>
          <a:bodyPr/>
          <a:lstStyle/>
          <a:p>
            <a:r>
              <a:rPr lang="en-US" noProof="0"/>
              <a:t>Click to edit Master title style</a:t>
            </a:r>
          </a:p>
        </p:txBody>
      </p:sp>
      <p:sp>
        <p:nvSpPr>
          <p:cNvPr id="7" name="Google Shape;1148;p53">
            <a:extLst>
              <a:ext uri="{FF2B5EF4-FFF2-40B4-BE49-F238E27FC236}">
                <a16:creationId xmlns:a16="http://schemas.microsoft.com/office/drawing/2014/main" id="{D76333E0-FAE0-3B63-28EE-BA834131593C}"/>
              </a:ext>
            </a:extLst>
          </p:cNvPr>
          <p:cNvSpPr/>
          <p:nvPr userDrawn="1"/>
        </p:nvSpPr>
        <p:spPr>
          <a:xfrm>
            <a:off x="6481182" y="2106081"/>
            <a:ext cx="5056632" cy="3987012"/>
          </a:xfrm>
          <a:prstGeom prst="rect">
            <a:avLst/>
          </a:prstGeom>
          <a:solidFill>
            <a:schemeClr val="accent2"/>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11" name="Google Shape;1148;p53">
            <a:extLst>
              <a:ext uri="{FF2B5EF4-FFF2-40B4-BE49-F238E27FC236}">
                <a16:creationId xmlns:a16="http://schemas.microsoft.com/office/drawing/2014/main" id="{B21F23CA-8996-2ED3-865E-9CBB7B3DEF01}"/>
              </a:ext>
            </a:extLst>
          </p:cNvPr>
          <p:cNvSpPr/>
          <p:nvPr userDrawn="1"/>
        </p:nvSpPr>
        <p:spPr>
          <a:xfrm>
            <a:off x="808072" y="2106081"/>
            <a:ext cx="5054248" cy="3987012"/>
          </a:xfrm>
          <a:prstGeom prst="rect">
            <a:avLst/>
          </a:prstGeom>
          <a:solidFill>
            <a:schemeClr val="accent2"/>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18" name="Text Placeholder 24">
            <a:extLst>
              <a:ext uri="{FF2B5EF4-FFF2-40B4-BE49-F238E27FC236}">
                <a16:creationId xmlns:a16="http://schemas.microsoft.com/office/drawing/2014/main" id="{BF16B1C6-54F0-43B5-701B-5ACB9DB37B75}"/>
              </a:ext>
            </a:extLst>
          </p:cNvPr>
          <p:cNvSpPr>
            <a:spLocks noGrp="1"/>
          </p:cNvSpPr>
          <p:nvPr>
            <p:ph type="body" sz="quarter" idx="14"/>
          </p:nvPr>
        </p:nvSpPr>
        <p:spPr>
          <a:xfrm>
            <a:off x="685800" y="1956816"/>
            <a:ext cx="5048882" cy="3986784"/>
          </a:xfrm>
          <a:solidFill>
            <a:schemeClr val="accent5"/>
          </a:solidFill>
          <a:ln w="25400">
            <a:solidFill>
              <a:schemeClr val="dk1"/>
            </a:solidFill>
          </a:ln>
        </p:spPr>
        <p:txBody>
          <a:bodyPr lIns="320040" tIns="502920"/>
          <a:lstStyle>
            <a:lvl1pPr marL="0" indent="0" algn="l">
              <a:buFont typeface="Arial" panose="020B0604020202020204" pitchFamily="34" charset="0"/>
              <a:buNone/>
              <a:defRPr sz="2000">
                <a:latin typeface="+mj-lt"/>
              </a:defRPr>
            </a:lvl1pPr>
          </a:lstStyle>
          <a:p>
            <a:pPr lvl="0"/>
            <a:r>
              <a:rPr lang="en-US" noProof="0"/>
              <a:t>Click to edit Master text styles</a:t>
            </a:r>
          </a:p>
        </p:txBody>
      </p:sp>
      <p:sp>
        <p:nvSpPr>
          <p:cNvPr id="21" name="Content Placeholder 3">
            <a:extLst>
              <a:ext uri="{FF2B5EF4-FFF2-40B4-BE49-F238E27FC236}">
                <a16:creationId xmlns:a16="http://schemas.microsoft.com/office/drawing/2014/main" id="{86A122E7-1CF8-0AB9-3407-6E725320DC62}"/>
              </a:ext>
            </a:extLst>
          </p:cNvPr>
          <p:cNvSpPr>
            <a:spLocks noGrp="1"/>
          </p:cNvSpPr>
          <p:nvPr>
            <p:ph sz="half" idx="2"/>
          </p:nvPr>
        </p:nvSpPr>
        <p:spPr>
          <a:xfrm>
            <a:off x="932688" y="2944368"/>
            <a:ext cx="4604512" cy="2785100"/>
          </a:xfrm>
        </p:spPr>
        <p:txBody>
          <a:bodyPr anchor="t"/>
          <a:lstStyle>
            <a:lvl1pPr marL="0" indent="0">
              <a:lnSpc>
                <a:spcPct val="100000"/>
              </a:lnSpc>
              <a:spcBef>
                <a:spcPts val="0"/>
              </a:spcBef>
              <a:buSzPct val="50000"/>
              <a:buNone/>
              <a:defRPr sz="1600"/>
            </a:lvl1pPr>
            <a:lvl2pPr marL="274320" indent="-137160">
              <a:lnSpc>
                <a:spcPct val="100000"/>
              </a:lnSpc>
              <a:spcBef>
                <a:spcPts val="0"/>
              </a:spcBef>
              <a:buSzPct val="50000"/>
              <a:defRPr sz="1400"/>
            </a:lvl2pPr>
            <a:lvl3pPr marL="411480" indent="-137160">
              <a:lnSpc>
                <a:spcPct val="100000"/>
              </a:lnSpc>
              <a:spcBef>
                <a:spcPts val="0"/>
              </a:spcBef>
              <a:buSzPct val="50000"/>
              <a:defRPr sz="1200"/>
            </a:lvl3pPr>
            <a:lvl4pPr marL="548640" indent="-137160">
              <a:lnSpc>
                <a:spcPct val="100000"/>
              </a:lnSpc>
              <a:spcBef>
                <a:spcPts val="0"/>
              </a:spcBef>
              <a:buSzPct val="50000"/>
              <a:defRPr sz="1100"/>
            </a:lvl4pPr>
            <a:lvl5pPr indent="-137160">
              <a:buSzPct val="50000"/>
              <a:defRPr sz="110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p:txBody>
      </p:sp>
      <p:sp>
        <p:nvSpPr>
          <p:cNvPr id="20" name="Text Placeholder 24">
            <a:extLst>
              <a:ext uri="{FF2B5EF4-FFF2-40B4-BE49-F238E27FC236}">
                <a16:creationId xmlns:a16="http://schemas.microsoft.com/office/drawing/2014/main" id="{F5C0C473-4EA8-206C-EDC5-DAF92DC87E7B}"/>
              </a:ext>
            </a:extLst>
          </p:cNvPr>
          <p:cNvSpPr>
            <a:spLocks noGrp="1"/>
          </p:cNvSpPr>
          <p:nvPr>
            <p:ph type="body" sz="quarter" idx="19"/>
          </p:nvPr>
        </p:nvSpPr>
        <p:spPr>
          <a:xfrm>
            <a:off x="6358128" y="1956816"/>
            <a:ext cx="5047488" cy="3986784"/>
          </a:xfrm>
          <a:solidFill>
            <a:schemeClr val="accent5"/>
          </a:solidFill>
          <a:ln w="25400">
            <a:solidFill>
              <a:schemeClr val="dk1"/>
            </a:solidFill>
          </a:ln>
        </p:spPr>
        <p:txBody>
          <a:bodyPr lIns="320040" tIns="502920"/>
          <a:lstStyle>
            <a:lvl1pPr marL="0" indent="0" algn="l">
              <a:buFont typeface="Arial" panose="020B0604020202020204" pitchFamily="34" charset="0"/>
              <a:buNone/>
              <a:defRPr sz="2000">
                <a:latin typeface="+mj-lt"/>
              </a:defRPr>
            </a:lvl1pPr>
          </a:lstStyle>
          <a:p>
            <a:pPr lvl="0"/>
            <a:r>
              <a:rPr lang="en-US" noProof="0"/>
              <a:t>Click to edit Master text styles</a:t>
            </a:r>
          </a:p>
        </p:txBody>
      </p:sp>
      <p:sp>
        <p:nvSpPr>
          <p:cNvPr id="23" name="Content Placeholder 3">
            <a:extLst>
              <a:ext uri="{FF2B5EF4-FFF2-40B4-BE49-F238E27FC236}">
                <a16:creationId xmlns:a16="http://schemas.microsoft.com/office/drawing/2014/main" id="{E3B2BF64-243E-E09B-24DD-86574712A72C}"/>
              </a:ext>
            </a:extLst>
          </p:cNvPr>
          <p:cNvSpPr>
            <a:spLocks noGrp="1"/>
          </p:cNvSpPr>
          <p:nvPr>
            <p:ph sz="half" idx="20"/>
          </p:nvPr>
        </p:nvSpPr>
        <p:spPr>
          <a:xfrm>
            <a:off x="6600154" y="2944368"/>
            <a:ext cx="4608576" cy="2785100"/>
          </a:xfrm>
        </p:spPr>
        <p:txBody>
          <a:bodyPr anchor="t"/>
          <a:lstStyle>
            <a:lvl1pPr marL="0" indent="0">
              <a:lnSpc>
                <a:spcPct val="100000"/>
              </a:lnSpc>
              <a:spcBef>
                <a:spcPts val="0"/>
              </a:spcBef>
              <a:buSzPct val="50000"/>
              <a:buNone/>
              <a:defRPr sz="1600"/>
            </a:lvl1pPr>
            <a:lvl2pPr marL="274320" indent="-137160">
              <a:lnSpc>
                <a:spcPct val="100000"/>
              </a:lnSpc>
              <a:spcBef>
                <a:spcPts val="0"/>
              </a:spcBef>
              <a:buSzPct val="50000"/>
              <a:defRPr sz="1400"/>
            </a:lvl2pPr>
            <a:lvl3pPr marL="411480" indent="-137160">
              <a:lnSpc>
                <a:spcPct val="100000"/>
              </a:lnSpc>
              <a:spcBef>
                <a:spcPts val="0"/>
              </a:spcBef>
              <a:buSzPct val="50000"/>
              <a:defRPr sz="1200"/>
            </a:lvl3pPr>
            <a:lvl4pPr marL="548640" indent="-137160">
              <a:lnSpc>
                <a:spcPct val="100000"/>
              </a:lnSpc>
              <a:spcBef>
                <a:spcPts val="0"/>
              </a:spcBef>
              <a:buSzPct val="50000"/>
              <a:defRPr sz="1100"/>
            </a:lvl4pPr>
            <a:lvl5pPr indent="-137160">
              <a:buSzPct val="50000"/>
              <a:defRPr sz="110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p:txBody>
      </p:sp>
      <p:sp>
        <p:nvSpPr>
          <p:cNvPr id="5" name="Slide Number Placeholder 4">
            <a:extLst>
              <a:ext uri="{FF2B5EF4-FFF2-40B4-BE49-F238E27FC236}">
                <a16:creationId xmlns:a16="http://schemas.microsoft.com/office/drawing/2014/main" id="{3A18DB23-E349-DF43-8126-A1F21B8C33C6}"/>
              </a:ext>
            </a:extLst>
          </p:cNvPr>
          <p:cNvSpPr>
            <a:spLocks noGrp="1"/>
          </p:cNvSpPr>
          <p:nvPr>
            <p:ph type="sldNum" sz="quarter" idx="12"/>
          </p:nvPr>
        </p:nvSpPr>
        <p:spPr/>
        <p:txBody>
          <a:bodyPr/>
          <a:lstStyle/>
          <a:p>
            <a:fld id="{8D0AFDD5-844D-364D-8AEC-50CF4D36D55D}" type="slidenum">
              <a:rPr lang="en-US" noProof="0" smtClean="0"/>
              <a:pPr/>
              <a:t>‹#›</a:t>
            </a:fld>
            <a:endParaRPr lang="en-US" noProof="0"/>
          </a:p>
        </p:txBody>
      </p:sp>
      <p:sp>
        <p:nvSpPr>
          <p:cNvPr id="4" name="Footer Placeholder 3">
            <a:extLst>
              <a:ext uri="{FF2B5EF4-FFF2-40B4-BE49-F238E27FC236}">
                <a16:creationId xmlns:a16="http://schemas.microsoft.com/office/drawing/2014/main" id="{46774F0D-57B5-C6EE-016C-501DC8D7E4F7}"/>
              </a:ext>
            </a:extLst>
          </p:cNvPr>
          <p:cNvSpPr>
            <a:spLocks noGrp="1"/>
          </p:cNvSpPr>
          <p:nvPr>
            <p:ph type="ftr" sz="quarter" idx="11"/>
          </p:nvPr>
        </p:nvSpPr>
        <p:spPr/>
        <p:txBody>
          <a:bodyPr/>
          <a:lstStyle/>
          <a:p>
            <a:r>
              <a:rPr lang="en-US" noProof="0"/>
              <a:t>Presentation title</a:t>
            </a:r>
          </a:p>
        </p:txBody>
      </p:sp>
      <p:sp>
        <p:nvSpPr>
          <p:cNvPr id="3" name="Date Placeholder 2">
            <a:extLst>
              <a:ext uri="{FF2B5EF4-FFF2-40B4-BE49-F238E27FC236}">
                <a16:creationId xmlns:a16="http://schemas.microsoft.com/office/drawing/2014/main" id="{5DF0D283-938B-8E26-1C43-DC3AD65091BF}"/>
              </a:ext>
            </a:extLst>
          </p:cNvPr>
          <p:cNvSpPr>
            <a:spLocks noGrp="1"/>
          </p:cNvSpPr>
          <p:nvPr>
            <p:ph type="dt" sz="half" idx="10"/>
          </p:nvPr>
        </p:nvSpPr>
        <p:spPr/>
        <p:txBody>
          <a:bodyPr/>
          <a:lstStyle/>
          <a:p>
            <a:r>
              <a:rPr lang="en-US" noProof="0"/>
              <a:t>20XX</a:t>
            </a:r>
          </a:p>
        </p:txBody>
      </p:sp>
    </p:spTree>
    <p:extLst>
      <p:ext uri="{BB962C8B-B14F-4D97-AF65-F5344CB8AC3E}">
        <p14:creationId xmlns:p14="http://schemas.microsoft.com/office/powerpoint/2010/main" val="41890907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hree Content">
    <p:bg>
      <p:bgPr>
        <a:solidFill>
          <a:schemeClr val="accent4"/>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4CB1F4-E4E2-E27F-87D0-6DFE6637592C}"/>
              </a:ext>
            </a:extLst>
          </p:cNvPr>
          <p:cNvSpPr>
            <a:spLocks noGrp="1"/>
          </p:cNvSpPr>
          <p:nvPr>
            <p:ph type="title"/>
          </p:nvPr>
        </p:nvSpPr>
        <p:spPr/>
        <p:txBody>
          <a:bodyPr/>
          <a:lstStyle/>
          <a:p>
            <a:r>
              <a:rPr lang="en-US" noProof="0"/>
              <a:t>Click to edit Master title style</a:t>
            </a:r>
          </a:p>
        </p:txBody>
      </p:sp>
      <p:sp>
        <p:nvSpPr>
          <p:cNvPr id="7" name="Google Shape;1148;p53">
            <a:extLst>
              <a:ext uri="{FF2B5EF4-FFF2-40B4-BE49-F238E27FC236}">
                <a16:creationId xmlns:a16="http://schemas.microsoft.com/office/drawing/2014/main" id="{D76333E0-FAE0-3B63-28EE-BA834131593C}"/>
              </a:ext>
            </a:extLst>
          </p:cNvPr>
          <p:cNvSpPr/>
          <p:nvPr userDrawn="1"/>
        </p:nvSpPr>
        <p:spPr>
          <a:xfrm>
            <a:off x="8370942" y="2106081"/>
            <a:ext cx="3249570" cy="3987012"/>
          </a:xfrm>
          <a:prstGeom prst="rect">
            <a:avLst/>
          </a:prstGeom>
          <a:solidFill>
            <a:schemeClr val="accent2"/>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9" name="Google Shape;1148;p53">
            <a:extLst>
              <a:ext uri="{FF2B5EF4-FFF2-40B4-BE49-F238E27FC236}">
                <a16:creationId xmlns:a16="http://schemas.microsoft.com/office/drawing/2014/main" id="{1BF10461-2A6D-BD12-B1D7-5A73DDD367A8}"/>
              </a:ext>
            </a:extLst>
          </p:cNvPr>
          <p:cNvSpPr/>
          <p:nvPr userDrawn="1"/>
        </p:nvSpPr>
        <p:spPr>
          <a:xfrm>
            <a:off x="4599233" y="2106081"/>
            <a:ext cx="3249570" cy="3987012"/>
          </a:xfrm>
          <a:prstGeom prst="rect">
            <a:avLst/>
          </a:prstGeom>
          <a:solidFill>
            <a:schemeClr val="accent2"/>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11" name="Google Shape;1148;p53">
            <a:extLst>
              <a:ext uri="{FF2B5EF4-FFF2-40B4-BE49-F238E27FC236}">
                <a16:creationId xmlns:a16="http://schemas.microsoft.com/office/drawing/2014/main" id="{B21F23CA-8996-2ED3-865E-9CBB7B3DEF01}"/>
              </a:ext>
            </a:extLst>
          </p:cNvPr>
          <p:cNvSpPr/>
          <p:nvPr userDrawn="1"/>
        </p:nvSpPr>
        <p:spPr>
          <a:xfrm>
            <a:off x="808072" y="2106081"/>
            <a:ext cx="3249570" cy="3987012"/>
          </a:xfrm>
          <a:prstGeom prst="rect">
            <a:avLst/>
          </a:prstGeom>
          <a:solidFill>
            <a:schemeClr val="accent2"/>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18" name="Text Placeholder 24">
            <a:extLst>
              <a:ext uri="{FF2B5EF4-FFF2-40B4-BE49-F238E27FC236}">
                <a16:creationId xmlns:a16="http://schemas.microsoft.com/office/drawing/2014/main" id="{BF16B1C6-54F0-43B5-701B-5ACB9DB37B75}"/>
              </a:ext>
            </a:extLst>
          </p:cNvPr>
          <p:cNvSpPr>
            <a:spLocks noGrp="1"/>
          </p:cNvSpPr>
          <p:nvPr>
            <p:ph type="body" sz="quarter" idx="14"/>
          </p:nvPr>
        </p:nvSpPr>
        <p:spPr>
          <a:xfrm>
            <a:off x="685800" y="1956816"/>
            <a:ext cx="3246120" cy="3986784"/>
          </a:xfrm>
          <a:solidFill>
            <a:schemeClr val="accent5"/>
          </a:solidFill>
          <a:ln w="25400">
            <a:solidFill>
              <a:schemeClr val="dk1"/>
            </a:solidFill>
          </a:ln>
        </p:spPr>
        <p:txBody>
          <a:bodyPr lIns="320040" tIns="502920"/>
          <a:lstStyle>
            <a:lvl1pPr marL="0" indent="0" algn="l">
              <a:buFont typeface="Arial" panose="020B0604020202020204" pitchFamily="34" charset="0"/>
              <a:buNone/>
              <a:defRPr sz="2000">
                <a:latin typeface="+mj-lt"/>
              </a:defRPr>
            </a:lvl1pPr>
          </a:lstStyle>
          <a:p>
            <a:pPr lvl="0"/>
            <a:r>
              <a:rPr lang="en-US" noProof="0"/>
              <a:t>Click to edit Master text styles</a:t>
            </a:r>
          </a:p>
        </p:txBody>
      </p:sp>
      <p:sp>
        <p:nvSpPr>
          <p:cNvPr id="21" name="Content Placeholder 3">
            <a:extLst>
              <a:ext uri="{FF2B5EF4-FFF2-40B4-BE49-F238E27FC236}">
                <a16:creationId xmlns:a16="http://schemas.microsoft.com/office/drawing/2014/main" id="{86A122E7-1CF8-0AB9-3407-6E725320DC62}"/>
              </a:ext>
            </a:extLst>
          </p:cNvPr>
          <p:cNvSpPr>
            <a:spLocks noGrp="1"/>
          </p:cNvSpPr>
          <p:nvPr>
            <p:ph sz="half" idx="2"/>
          </p:nvPr>
        </p:nvSpPr>
        <p:spPr>
          <a:xfrm>
            <a:off x="932688" y="2944368"/>
            <a:ext cx="2743200" cy="2785100"/>
          </a:xfrm>
        </p:spPr>
        <p:txBody>
          <a:bodyPr anchor="t"/>
          <a:lstStyle>
            <a:lvl1pPr marL="0" indent="0">
              <a:lnSpc>
                <a:spcPct val="100000"/>
              </a:lnSpc>
              <a:spcBef>
                <a:spcPts val="0"/>
              </a:spcBef>
              <a:buSzPct val="50000"/>
              <a:buNone/>
              <a:defRPr sz="1600"/>
            </a:lvl1pPr>
            <a:lvl2pPr marL="274320" indent="-137160">
              <a:lnSpc>
                <a:spcPct val="100000"/>
              </a:lnSpc>
              <a:spcBef>
                <a:spcPts val="0"/>
              </a:spcBef>
              <a:buSzPct val="50000"/>
              <a:defRPr sz="1400"/>
            </a:lvl2pPr>
            <a:lvl3pPr marL="411480" indent="-137160">
              <a:lnSpc>
                <a:spcPct val="100000"/>
              </a:lnSpc>
              <a:spcBef>
                <a:spcPts val="0"/>
              </a:spcBef>
              <a:buSzPct val="50000"/>
              <a:defRPr sz="1200"/>
            </a:lvl3pPr>
            <a:lvl4pPr marL="548640" indent="-137160">
              <a:lnSpc>
                <a:spcPct val="100000"/>
              </a:lnSpc>
              <a:spcBef>
                <a:spcPts val="0"/>
              </a:spcBef>
              <a:buSzPct val="50000"/>
              <a:defRPr sz="1100"/>
            </a:lvl4pPr>
            <a:lvl5pPr indent="-137160">
              <a:buSzPct val="50000"/>
              <a:defRPr sz="110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p:txBody>
      </p:sp>
      <p:sp>
        <p:nvSpPr>
          <p:cNvPr id="19" name="Text Placeholder 24">
            <a:extLst>
              <a:ext uri="{FF2B5EF4-FFF2-40B4-BE49-F238E27FC236}">
                <a16:creationId xmlns:a16="http://schemas.microsoft.com/office/drawing/2014/main" id="{9B6C5E12-67C8-B5AA-FC61-A40F6C388F8B}"/>
              </a:ext>
            </a:extLst>
          </p:cNvPr>
          <p:cNvSpPr>
            <a:spLocks noGrp="1"/>
          </p:cNvSpPr>
          <p:nvPr>
            <p:ph type="body" sz="quarter" idx="16"/>
          </p:nvPr>
        </p:nvSpPr>
        <p:spPr>
          <a:xfrm>
            <a:off x="4480560" y="1956816"/>
            <a:ext cx="3246120" cy="3986784"/>
          </a:xfrm>
          <a:solidFill>
            <a:schemeClr val="accent5"/>
          </a:solidFill>
          <a:ln w="25400">
            <a:solidFill>
              <a:schemeClr val="dk1"/>
            </a:solidFill>
          </a:ln>
        </p:spPr>
        <p:txBody>
          <a:bodyPr lIns="320040" tIns="502920"/>
          <a:lstStyle>
            <a:lvl1pPr marL="0" indent="0" algn="l">
              <a:buFont typeface="Arial" panose="020B0604020202020204" pitchFamily="34" charset="0"/>
              <a:buNone/>
              <a:defRPr sz="2000">
                <a:latin typeface="+mj-lt"/>
              </a:defRPr>
            </a:lvl1pPr>
          </a:lstStyle>
          <a:p>
            <a:pPr lvl="0"/>
            <a:r>
              <a:rPr lang="en-US" noProof="0"/>
              <a:t>Click to edit Master text styles</a:t>
            </a:r>
          </a:p>
        </p:txBody>
      </p:sp>
      <p:sp>
        <p:nvSpPr>
          <p:cNvPr id="22" name="Content Placeholder 3">
            <a:extLst>
              <a:ext uri="{FF2B5EF4-FFF2-40B4-BE49-F238E27FC236}">
                <a16:creationId xmlns:a16="http://schemas.microsoft.com/office/drawing/2014/main" id="{92BD99C3-C1A1-E89B-FB77-6221D2FBE9A6}"/>
              </a:ext>
            </a:extLst>
          </p:cNvPr>
          <p:cNvSpPr>
            <a:spLocks noGrp="1"/>
          </p:cNvSpPr>
          <p:nvPr>
            <p:ph sz="half" idx="13"/>
          </p:nvPr>
        </p:nvSpPr>
        <p:spPr>
          <a:xfrm>
            <a:off x="4715873" y="2944368"/>
            <a:ext cx="2743200" cy="2785100"/>
          </a:xfrm>
        </p:spPr>
        <p:txBody>
          <a:bodyPr anchor="t"/>
          <a:lstStyle>
            <a:lvl1pPr marL="0" indent="0">
              <a:lnSpc>
                <a:spcPct val="100000"/>
              </a:lnSpc>
              <a:spcBef>
                <a:spcPts val="0"/>
              </a:spcBef>
              <a:buSzPct val="50000"/>
              <a:buNone/>
              <a:defRPr sz="1600"/>
            </a:lvl1pPr>
            <a:lvl2pPr marL="274320" indent="-137160">
              <a:lnSpc>
                <a:spcPct val="100000"/>
              </a:lnSpc>
              <a:spcBef>
                <a:spcPts val="0"/>
              </a:spcBef>
              <a:buSzPct val="50000"/>
              <a:defRPr sz="1400"/>
            </a:lvl2pPr>
            <a:lvl3pPr marL="411480" indent="-137160">
              <a:lnSpc>
                <a:spcPct val="100000"/>
              </a:lnSpc>
              <a:spcBef>
                <a:spcPts val="0"/>
              </a:spcBef>
              <a:buSzPct val="50000"/>
              <a:defRPr sz="1200"/>
            </a:lvl3pPr>
            <a:lvl4pPr marL="548640" indent="-137160">
              <a:lnSpc>
                <a:spcPct val="100000"/>
              </a:lnSpc>
              <a:spcBef>
                <a:spcPts val="0"/>
              </a:spcBef>
              <a:buSzPct val="50000"/>
              <a:defRPr sz="1100"/>
            </a:lvl4pPr>
            <a:lvl5pPr indent="-137160">
              <a:buSzPct val="50000"/>
              <a:defRPr sz="110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p:txBody>
      </p:sp>
      <p:sp>
        <p:nvSpPr>
          <p:cNvPr id="20" name="Text Placeholder 24">
            <a:extLst>
              <a:ext uri="{FF2B5EF4-FFF2-40B4-BE49-F238E27FC236}">
                <a16:creationId xmlns:a16="http://schemas.microsoft.com/office/drawing/2014/main" id="{F5C0C473-4EA8-206C-EDC5-DAF92DC87E7B}"/>
              </a:ext>
            </a:extLst>
          </p:cNvPr>
          <p:cNvSpPr>
            <a:spLocks noGrp="1"/>
          </p:cNvSpPr>
          <p:nvPr>
            <p:ph type="body" sz="quarter" idx="19"/>
          </p:nvPr>
        </p:nvSpPr>
        <p:spPr>
          <a:xfrm>
            <a:off x="8247888" y="1956816"/>
            <a:ext cx="3246120" cy="3986784"/>
          </a:xfrm>
          <a:solidFill>
            <a:schemeClr val="accent5"/>
          </a:solidFill>
          <a:ln w="25400">
            <a:solidFill>
              <a:schemeClr val="dk1"/>
            </a:solidFill>
          </a:ln>
        </p:spPr>
        <p:txBody>
          <a:bodyPr lIns="320040" tIns="502920"/>
          <a:lstStyle>
            <a:lvl1pPr marL="0" indent="0" algn="l">
              <a:buFont typeface="Arial" panose="020B0604020202020204" pitchFamily="34" charset="0"/>
              <a:buNone/>
              <a:defRPr sz="2000">
                <a:latin typeface="+mj-lt"/>
              </a:defRPr>
            </a:lvl1pPr>
          </a:lstStyle>
          <a:p>
            <a:pPr lvl="0"/>
            <a:r>
              <a:rPr lang="en-US" noProof="0"/>
              <a:t>Click to edit Master text styles</a:t>
            </a:r>
          </a:p>
        </p:txBody>
      </p:sp>
      <p:sp>
        <p:nvSpPr>
          <p:cNvPr id="23" name="Content Placeholder 3">
            <a:extLst>
              <a:ext uri="{FF2B5EF4-FFF2-40B4-BE49-F238E27FC236}">
                <a16:creationId xmlns:a16="http://schemas.microsoft.com/office/drawing/2014/main" id="{E3B2BF64-243E-E09B-24DD-86574712A72C}"/>
              </a:ext>
            </a:extLst>
          </p:cNvPr>
          <p:cNvSpPr>
            <a:spLocks noGrp="1"/>
          </p:cNvSpPr>
          <p:nvPr>
            <p:ph sz="half" idx="20"/>
          </p:nvPr>
        </p:nvSpPr>
        <p:spPr>
          <a:xfrm>
            <a:off x="8489914" y="2944368"/>
            <a:ext cx="2743200" cy="2785100"/>
          </a:xfrm>
        </p:spPr>
        <p:txBody>
          <a:bodyPr anchor="t"/>
          <a:lstStyle>
            <a:lvl1pPr marL="0" indent="0">
              <a:lnSpc>
                <a:spcPct val="100000"/>
              </a:lnSpc>
              <a:spcBef>
                <a:spcPts val="0"/>
              </a:spcBef>
              <a:buSzPct val="50000"/>
              <a:buNone/>
              <a:defRPr sz="1600"/>
            </a:lvl1pPr>
            <a:lvl2pPr marL="274320" indent="-137160">
              <a:lnSpc>
                <a:spcPct val="100000"/>
              </a:lnSpc>
              <a:spcBef>
                <a:spcPts val="0"/>
              </a:spcBef>
              <a:buSzPct val="50000"/>
              <a:defRPr sz="1400"/>
            </a:lvl2pPr>
            <a:lvl3pPr marL="411480" indent="-137160">
              <a:lnSpc>
                <a:spcPct val="100000"/>
              </a:lnSpc>
              <a:spcBef>
                <a:spcPts val="0"/>
              </a:spcBef>
              <a:buSzPct val="50000"/>
              <a:defRPr sz="1200"/>
            </a:lvl3pPr>
            <a:lvl4pPr marL="548640" indent="-137160">
              <a:lnSpc>
                <a:spcPct val="100000"/>
              </a:lnSpc>
              <a:spcBef>
                <a:spcPts val="0"/>
              </a:spcBef>
              <a:buSzPct val="50000"/>
              <a:defRPr sz="1100"/>
            </a:lvl4pPr>
            <a:lvl5pPr indent="-137160">
              <a:buSzPct val="50000"/>
              <a:defRPr sz="110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p:txBody>
      </p:sp>
      <p:sp>
        <p:nvSpPr>
          <p:cNvPr id="5" name="Slide Number Placeholder 4">
            <a:extLst>
              <a:ext uri="{FF2B5EF4-FFF2-40B4-BE49-F238E27FC236}">
                <a16:creationId xmlns:a16="http://schemas.microsoft.com/office/drawing/2014/main" id="{3A18DB23-E349-DF43-8126-A1F21B8C33C6}"/>
              </a:ext>
            </a:extLst>
          </p:cNvPr>
          <p:cNvSpPr>
            <a:spLocks noGrp="1"/>
          </p:cNvSpPr>
          <p:nvPr>
            <p:ph type="sldNum" sz="quarter" idx="12"/>
          </p:nvPr>
        </p:nvSpPr>
        <p:spPr/>
        <p:txBody>
          <a:bodyPr/>
          <a:lstStyle/>
          <a:p>
            <a:fld id="{8D0AFDD5-844D-364D-8AEC-50CF4D36D55D}" type="slidenum">
              <a:rPr lang="en-US" noProof="0" smtClean="0"/>
              <a:pPr/>
              <a:t>‹#›</a:t>
            </a:fld>
            <a:endParaRPr lang="en-US" noProof="0"/>
          </a:p>
        </p:txBody>
      </p:sp>
      <p:sp>
        <p:nvSpPr>
          <p:cNvPr id="4" name="Footer Placeholder 3">
            <a:extLst>
              <a:ext uri="{FF2B5EF4-FFF2-40B4-BE49-F238E27FC236}">
                <a16:creationId xmlns:a16="http://schemas.microsoft.com/office/drawing/2014/main" id="{46774F0D-57B5-C6EE-016C-501DC8D7E4F7}"/>
              </a:ext>
            </a:extLst>
          </p:cNvPr>
          <p:cNvSpPr>
            <a:spLocks noGrp="1"/>
          </p:cNvSpPr>
          <p:nvPr>
            <p:ph type="ftr" sz="quarter" idx="11"/>
          </p:nvPr>
        </p:nvSpPr>
        <p:spPr/>
        <p:txBody>
          <a:bodyPr/>
          <a:lstStyle/>
          <a:p>
            <a:r>
              <a:rPr lang="en-US" noProof="0"/>
              <a:t>Presentation title</a:t>
            </a:r>
          </a:p>
        </p:txBody>
      </p:sp>
      <p:sp>
        <p:nvSpPr>
          <p:cNvPr id="3" name="Date Placeholder 2">
            <a:extLst>
              <a:ext uri="{FF2B5EF4-FFF2-40B4-BE49-F238E27FC236}">
                <a16:creationId xmlns:a16="http://schemas.microsoft.com/office/drawing/2014/main" id="{5DF0D283-938B-8E26-1C43-DC3AD65091BF}"/>
              </a:ext>
            </a:extLst>
          </p:cNvPr>
          <p:cNvSpPr>
            <a:spLocks noGrp="1"/>
          </p:cNvSpPr>
          <p:nvPr>
            <p:ph type="dt" sz="half" idx="10"/>
          </p:nvPr>
        </p:nvSpPr>
        <p:spPr/>
        <p:txBody>
          <a:bodyPr/>
          <a:lstStyle/>
          <a:p>
            <a:r>
              <a:rPr lang="en-US" noProof="0"/>
              <a:t>20XX</a:t>
            </a:r>
          </a:p>
        </p:txBody>
      </p:sp>
    </p:spTree>
    <p:extLst>
      <p:ext uri="{BB962C8B-B14F-4D97-AF65-F5344CB8AC3E}">
        <p14:creationId xmlns:p14="http://schemas.microsoft.com/office/powerpoint/2010/main" val="42483168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Picture with Caption">
    <p:bg>
      <p:bgPr>
        <a:solidFill>
          <a:schemeClr val="accent2"/>
        </a:solidFill>
        <a:effectLst/>
      </p:bgPr>
    </p:bg>
    <p:spTree>
      <p:nvGrpSpPr>
        <p:cNvPr id="1" name=""/>
        <p:cNvGrpSpPr/>
        <p:nvPr/>
      </p:nvGrpSpPr>
      <p:grpSpPr>
        <a:xfrm>
          <a:off x="0" y="0"/>
          <a:ext cx="0" cy="0"/>
          <a:chOff x="0" y="0"/>
          <a:chExt cx="0" cy="0"/>
        </a:xfrm>
      </p:grpSpPr>
      <p:sp>
        <p:nvSpPr>
          <p:cNvPr id="7" name="Google Shape;327;p33">
            <a:extLst>
              <a:ext uri="{FF2B5EF4-FFF2-40B4-BE49-F238E27FC236}">
                <a16:creationId xmlns:a16="http://schemas.microsoft.com/office/drawing/2014/main" id="{E7EB222B-6CF5-9486-E495-4BBCFBA5DEE9}"/>
              </a:ext>
            </a:extLst>
          </p:cNvPr>
          <p:cNvSpPr/>
          <p:nvPr userDrawn="1"/>
        </p:nvSpPr>
        <p:spPr>
          <a:xfrm>
            <a:off x="5400719" y="1198578"/>
            <a:ext cx="6114430" cy="4794575"/>
          </a:xfrm>
          <a:prstGeom prst="rect">
            <a:avLst/>
          </a:prstGeom>
          <a:solidFill>
            <a:schemeClr val="accent2"/>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b="0" i="0" u="none" strike="noStrike" cap="none" noProof="0">
              <a:solidFill>
                <a:schemeClr val="lt1"/>
              </a:solidFill>
              <a:latin typeface="Karla"/>
              <a:ea typeface="Karla"/>
              <a:cs typeface="Karla"/>
              <a:sym typeface="Karla"/>
            </a:endParaRPr>
          </a:p>
        </p:txBody>
      </p:sp>
      <p:sp>
        <p:nvSpPr>
          <p:cNvPr id="9" name="Google Shape;328;p33">
            <a:extLst>
              <a:ext uri="{FF2B5EF4-FFF2-40B4-BE49-F238E27FC236}">
                <a16:creationId xmlns:a16="http://schemas.microsoft.com/office/drawing/2014/main" id="{1FEBC754-F0A8-F9F6-F804-7081E078D8F5}"/>
              </a:ext>
            </a:extLst>
          </p:cNvPr>
          <p:cNvSpPr/>
          <p:nvPr userDrawn="1"/>
        </p:nvSpPr>
        <p:spPr>
          <a:xfrm>
            <a:off x="5196524" y="838200"/>
            <a:ext cx="6114430" cy="4914901"/>
          </a:xfrm>
          <a:prstGeom prst="rect">
            <a:avLst/>
          </a:prstGeom>
          <a:solidFill>
            <a:schemeClr val="accent5"/>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b="0" i="0" u="none" strike="noStrike" cap="none" noProof="0">
              <a:solidFill>
                <a:schemeClr val="lt1"/>
              </a:solidFill>
              <a:latin typeface="Karla"/>
              <a:ea typeface="Karla"/>
              <a:cs typeface="Karla"/>
              <a:sym typeface="Karla"/>
            </a:endParaRPr>
          </a:p>
        </p:txBody>
      </p:sp>
      <p:sp>
        <p:nvSpPr>
          <p:cNvPr id="14" name="Title 1">
            <a:extLst>
              <a:ext uri="{FF2B5EF4-FFF2-40B4-BE49-F238E27FC236}">
                <a16:creationId xmlns:a16="http://schemas.microsoft.com/office/drawing/2014/main" id="{A8F8B0E5-D249-4F2F-16F0-7A9A49B95D39}"/>
              </a:ext>
            </a:extLst>
          </p:cNvPr>
          <p:cNvSpPr>
            <a:spLocks noGrp="1"/>
          </p:cNvSpPr>
          <p:nvPr>
            <p:ph type="title"/>
          </p:nvPr>
        </p:nvSpPr>
        <p:spPr>
          <a:xfrm>
            <a:off x="5978024" y="1783080"/>
            <a:ext cx="4959821" cy="1162762"/>
          </a:xfrm>
        </p:spPr>
        <p:txBody>
          <a:bodyPr/>
          <a:lstStyle>
            <a:lvl1pPr algn="l">
              <a:lnSpc>
                <a:spcPct val="90000"/>
              </a:lnSpc>
              <a:defRPr/>
            </a:lvl1pPr>
          </a:lstStyle>
          <a:p>
            <a:r>
              <a:rPr lang="en-US" noProof="0"/>
              <a:t>Click to edit Master title style</a:t>
            </a:r>
          </a:p>
        </p:txBody>
      </p:sp>
      <p:sp>
        <p:nvSpPr>
          <p:cNvPr id="19" name="Picture Placeholder 18">
            <a:extLst>
              <a:ext uri="{FF2B5EF4-FFF2-40B4-BE49-F238E27FC236}">
                <a16:creationId xmlns:a16="http://schemas.microsoft.com/office/drawing/2014/main" id="{52CFE759-845E-6170-DB8C-EA3FA075BBC8}"/>
              </a:ext>
            </a:extLst>
          </p:cNvPr>
          <p:cNvSpPr>
            <a:spLocks noGrp="1"/>
          </p:cNvSpPr>
          <p:nvPr>
            <p:ph type="pic" sz="quarter" idx="13"/>
          </p:nvPr>
        </p:nvSpPr>
        <p:spPr>
          <a:xfrm>
            <a:off x="0" y="0"/>
            <a:ext cx="4351128" cy="6858000"/>
          </a:xfrm>
          <a:solidFill>
            <a:schemeClr val="accent5"/>
          </a:solidFill>
        </p:spPr>
        <p:txBody>
          <a:bodyPr anchor="ctr"/>
          <a:lstStyle>
            <a:lvl1pPr marL="0" indent="0" algn="ctr">
              <a:buNone/>
              <a:defRPr/>
            </a:lvl1pPr>
          </a:lstStyle>
          <a:p>
            <a:r>
              <a:rPr lang="en-US" noProof="0"/>
              <a:t>Click icon to add picture</a:t>
            </a:r>
          </a:p>
        </p:txBody>
      </p:sp>
      <p:sp>
        <p:nvSpPr>
          <p:cNvPr id="15" name="Content Placeholder 2">
            <a:extLst>
              <a:ext uri="{FF2B5EF4-FFF2-40B4-BE49-F238E27FC236}">
                <a16:creationId xmlns:a16="http://schemas.microsoft.com/office/drawing/2014/main" id="{77189B6C-4236-0B00-D585-EEE5183EC3B5}"/>
              </a:ext>
            </a:extLst>
          </p:cNvPr>
          <p:cNvSpPr>
            <a:spLocks noGrp="1"/>
          </p:cNvSpPr>
          <p:nvPr>
            <p:ph idx="1"/>
          </p:nvPr>
        </p:nvSpPr>
        <p:spPr>
          <a:xfrm>
            <a:off x="5961888" y="2944368"/>
            <a:ext cx="4818888" cy="2130552"/>
          </a:xfrm>
        </p:spPr>
        <p:txBody>
          <a:bodyPr/>
          <a:lstStyle>
            <a:lvl1pPr marL="0" indent="0">
              <a:lnSpc>
                <a:spcPct val="100000"/>
              </a:lnSpc>
              <a:spcBef>
                <a:spcPts val="0"/>
              </a:spcBef>
              <a:buNone/>
              <a:defRPr sz="1600"/>
            </a:lvl1pPr>
            <a:lvl2pPr>
              <a:defRPr sz="1400"/>
            </a:lvl2pPr>
            <a:lvl3pPr>
              <a:defRPr sz="1200"/>
            </a:lvl3pPr>
            <a:lvl4pPr>
              <a:defRPr sz="1100"/>
            </a:lvl4pPr>
            <a:lvl5pPr>
              <a:defRPr sz="1100"/>
            </a:lvl5pPr>
          </a:lstStyle>
          <a:p>
            <a:pPr lvl="0"/>
            <a:r>
              <a:rPr lang="en-US" noProof="0"/>
              <a:t>Click to edit Master text styles</a:t>
            </a:r>
          </a:p>
        </p:txBody>
      </p:sp>
      <p:sp>
        <p:nvSpPr>
          <p:cNvPr id="5" name="Slide Number Placeholder 4">
            <a:extLst>
              <a:ext uri="{FF2B5EF4-FFF2-40B4-BE49-F238E27FC236}">
                <a16:creationId xmlns:a16="http://schemas.microsoft.com/office/drawing/2014/main" id="{22D37E9B-F86D-C91D-23CC-19F188DE83F6}"/>
              </a:ext>
            </a:extLst>
          </p:cNvPr>
          <p:cNvSpPr>
            <a:spLocks noGrp="1"/>
          </p:cNvSpPr>
          <p:nvPr>
            <p:ph type="sldNum" sz="quarter" idx="12"/>
          </p:nvPr>
        </p:nvSpPr>
        <p:spPr>
          <a:xfrm>
            <a:off x="8072901" y="6400904"/>
            <a:ext cx="365760" cy="246888"/>
          </a:xfrm>
        </p:spPr>
        <p:txBody>
          <a:bodyPr/>
          <a:lstStyle/>
          <a:p>
            <a:fld id="{8D0AFDD5-844D-364D-8AEC-50CF4D36D55D}" type="slidenum">
              <a:rPr lang="en-US" noProof="0" smtClean="0"/>
              <a:pPr/>
              <a:t>‹#›</a:t>
            </a:fld>
            <a:endParaRPr lang="en-US" noProof="0"/>
          </a:p>
        </p:txBody>
      </p:sp>
      <p:cxnSp>
        <p:nvCxnSpPr>
          <p:cNvPr id="21" name="Straight Connector 20">
            <a:extLst>
              <a:ext uri="{FF2B5EF4-FFF2-40B4-BE49-F238E27FC236}">
                <a16:creationId xmlns:a16="http://schemas.microsoft.com/office/drawing/2014/main" id="{CB55B0F1-C1EF-3790-A994-C8C4BB61CCB9}"/>
              </a:ext>
            </a:extLst>
          </p:cNvPr>
          <p:cNvCxnSpPr>
            <a:cxnSpLocks/>
          </p:cNvCxnSpPr>
          <p:nvPr/>
        </p:nvCxnSpPr>
        <p:spPr>
          <a:xfrm>
            <a:off x="4351128" y="6532618"/>
            <a:ext cx="3693089"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4D4F275B-2CE9-CD3C-081E-0B79C125257E}"/>
              </a:ext>
            </a:extLst>
          </p:cNvPr>
          <p:cNvCxnSpPr>
            <a:cxnSpLocks/>
          </p:cNvCxnSpPr>
          <p:nvPr/>
        </p:nvCxnSpPr>
        <p:spPr>
          <a:xfrm>
            <a:off x="8467344" y="6527001"/>
            <a:ext cx="3724656" cy="561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272312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Thank you">
    <p:bg>
      <p:bgPr>
        <a:solidFill>
          <a:schemeClr val="tx2"/>
        </a:solidFill>
        <a:effectLst/>
      </p:bgPr>
    </p:bg>
    <p:spTree>
      <p:nvGrpSpPr>
        <p:cNvPr id="1" name=""/>
        <p:cNvGrpSpPr/>
        <p:nvPr/>
      </p:nvGrpSpPr>
      <p:grpSpPr>
        <a:xfrm>
          <a:off x="0" y="0"/>
          <a:ext cx="0" cy="0"/>
          <a:chOff x="0" y="0"/>
          <a:chExt cx="0" cy="0"/>
        </a:xfrm>
      </p:grpSpPr>
      <p:sp>
        <p:nvSpPr>
          <p:cNvPr id="8" name="Google Shape;327;p33">
            <a:extLst>
              <a:ext uri="{FF2B5EF4-FFF2-40B4-BE49-F238E27FC236}">
                <a16:creationId xmlns:a16="http://schemas.microsoft.com/office/drawing/2014/main" id="{E09AA4F6-9CBF-53A8-8FE8-0BAB0E7DC989}"/>
              </a:ext>
            </a:extLst>
          </p:cNvPr>
          <p:cNvSpPr/>
          <p:nvPr userDrawn="1"/>
        </p:nvSpPr>
        <p:spPr>
          <a:xfrm>
            <a:off x="1062566" y="1161412"/>
            <a:ext cx="10221119" cy="4831742"/>
          </a:xfrm>
          <a:prstGeom prst="rect">
            <a:avLst/>
          </a:prstGeom>
          <a:solidFill>
            <a:schemeClr val="accent4"/>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b="0" i="0" u="none" strike="noStrike" cap="none" noProof="0">
              <a:solidFill>
                <a:schemeClr val="lt1"/>
              </a:solidFill>
              <a:latin typeface="Karla"/>
              <a:ea typeface="Karla"/>
              <a:cs typeface="Karla"/>
              <a:sym typeface="Karla"/>
            </a:endParaRPr>
          </a:p>
        </p:txBody>
      </p:sp>
      <p:sp>
        <p:nvSpPr>
          <p:cNvPr id="10" name="Google Shape;328;p33">
            <a:extLst>
              <a:ext uri="{FF2B5EF4-FFF2-40B4-BE49-F238E27FC236}">
                <a16:creationId xmlns:a16="http://schemas.microsoft.com/office/drawing/2014/main" id="{CBE4E0BD-29C0-46EA-4A2D-401DD12AEC12}"/>
              </a:ext>
            </a:extLst>
          </p:cNvPr>
          <p:cNvSpPr/>
          <p:nvPr userDrawn="1"/>
        </p:nvSpPr>
        <p:spPr>
          <a:xfrm>
            <a:off x="858371" y="800100"/>
            <a:ext cx="10221119" cy="4953001"/>
          </a:xfrm>
          <a:prstGeom prst="rect">
            <a:avLst/>
          </a:prstGeom>
          <a:solidFill>
            <a:schemeClr val="accent5"/>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b="0" i="0" u="none" strike="noStrike" cap="none" noProof="0">
              <a:solidFill>
                <a:schemeClr val="lt1"/>
              </a:solidFill>
              <a:latin typeface="Karla"/>
              <a:ea typeface="Karla"/>
              <a:cs typeface="Karla"/>
              <a:sym typeface="Karla"/>
            </a:endParaRPr>
          </a:p>
        </p:txBody>
      </p:sp>
      <p:sp>
        <p:nvSpPr>
          <p:cNvPr id="2" name="Title 1">
            <a:extLst>
              <a:ext uri="{FF2B5EF4-FFF2-40B4-BE49-F238E27FC236}">
                <a16:creationId xmlns:a16="http://schemas.microsoft.com/office/drawing/2014/main" id="{D27EDEC9-86BE-FDB1-3BAE-F5FF0934CA0A}"/>
              </a:ext>
            </a:extLst>
          </p:cNvPr>
          <p:cNvSpPr>
            <a:spLocks noGrp="1"/>
          </p:cNvSpPr>
          <p:nvPr>
            <p:ph type="ctrTitle"/>
          </p:nvPr>
        </p:nvSpPr>
        <p:spPr>
          <a:xfrm>
            <a:off x="1527048" y="1901952"/>
            <a:ext cx="4873752" cy="1709928"/>
          </a:xfrm>
        </p:spPr>
        <p:txBody>
          <a:bodyPr anchor="t">
            <a:noAutofit/>
          </a:bodyPr>
          <a:lstStyle>
            <a:lvl1pPr marL="0" indent="0" algn="l">
              <a:lnSpc>
                <a:spcPct val="90000"/>
              </a:lnSpc>
              <a:defRPr sz="6000"/>
            </a:lvl1pPr>
          </a:lstStyle>
          <a:p>
            <a:r>
              <a:rPr lang="en-US" noProof="0"/>
              <a:t>Click to edit Master title style</a:t>
            </a:r>
          </a:p>
        </p:txBody>
      </p:sp>
      <p:sp>
        <p:nvSpPr>
          <p:cNvPr id="3" name="Subtitle 2">
            <a:extLst>
              <a:ext uri="{FF2B5EF4-FFF2-40B4-BE49-F238E27FC236}">
                <a16:creationId xmlns:a16="http://schemas.microsoft.com/office/drawing/2014/main" id="{61EF6069-AEE4-3455-508E-4B9EE30F0CB8}"/>
              </a:ext>
            </a:extLst>
          </p:cNvPr>
          <p:cNvSpPr>
            <a:spLocks noGrp="1"/>
          </p:cNvSpPr>
          <p:nvPr>
            <p:ph type="subTitle" idx="1"/>
          </p:nvPr>
        </p:nvSpPr>
        <p:spPr>
          <a:xfrm>
            <a:off x="1527048" y="3108960"/>
            <a:ext cx="3913632" cy="1883664"/>
          </a:xfrm>
        </p:spPr>
        <p:txBody>
          <a:bodyPr>
            <a:noAutofit/>
          </a:bodyPr>
          <a:lstStyle>
            <a:lvl1pPr marL="0" indent="0" algn="l">
              <a:lnSpc>
                <a:spcPct val="100000"/>
              </a:lnSpc>
              <a:spcBef>
                <a:spcPts val="1000"/>
              </a:spcBef>
              <a:buNone/>
              <a:defRPr sz="16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 subtitle style</a:t>
            </a:r>
          </a:p>
        </p:txBody>
      </p:sp>
      <p:sp>
        <p:nvSpPr>
          <p:cNvPr id="15" name="Picture Placeholder 13">
            <a:extLst>
              <a:ext uri="{FF2B5EF4-FFF2-40B4-BE49-F238E27FC236}">
                <a16:creationId xmlns:a16="http://schemas.microsoft.com/office/drawing/2014/main" id="{BEF410E3-CEC7-640A-C8FD-08419E6C3300}"/>
              </a:ext>
            </a:extLst>
          </p:cNvPr>
          <p:cNvSpPr>
            <a:spLocks noGrp="1"/>
          </p:cNvSpPr>
          <p:nvPr>
            <p:ph type="pic" sz="quarter" idx="10"/>
          </p:nvPr>
        </p:nvSpPr>
        <p:spPr>
          <a:xfrm>
            <a:off x="6443482" y="812292"/>
            <a:ext cx="4636008" cy="4928616"/>
          </a:xfr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lgn="ctr">
              <a:buNone/>
              <a:defRPr lang="en-US" sz="1800">
                <a:solidFill>
                  <a:schemeClr val="tx1"/>
                </a:solidFill>
              </a:defRPr>
            </a:lvl1pPr>
          </a:lstStyle>
          <a:p>
            <a:pPr marL="0" lvl="0" algn="ctr"/>
            <a:r>
              <a:rPr lang="en-US" noProof="0"/>
              <a:t>Click icon to add picture</a:t>
            </a:r>
          </a:p>
        </p:txBody>
      </p:sp>
    </p:spTree>
    <p:extLst>
      <p:ext uri="{BB962C8B-B14F-4D97-AF65-F5344CB8AC3E}">
        <p14:creationId xmlns:p14="http://schemas.microsoft.com/office/powerpoint/2010/main" val="702356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bg>
      <p:bgPr>
        <a:solidFill>
          <a:schemeClr val="accent5"/>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FABFF-AED1-441E-410D-E91E5B9EA6C0}"/>
              </a:ext>
            </a:extLst>
          </p:cNvPr>
          <p:cNvSpPr>
            <a:spLocks noGrp="1"/>
          </p:cNvSpPr>
          <p:nvPr>
            <p:ph type="title"/>
          </p:nvPr>
        </p:nvSpPr>
        <p:spPr/>
        <p:txBody>
          <a:bodyPr/>
          <a:lstStyle/>
          <a:p>
            <a:r>
              <a:rPr lang="en-US" noProof="0"/>
              <a:t>Click to edit Master title style</a:t>
            </a:r>
          </a:p>
        </p:txBody>
      </p:sp>
      <p:sp>
        <p:nvSpPr>
          <p:cNvPr id="5" name="Slide Number Placeholder 4">
            <a:extLst>
              <a:ext uri="{FF2B5EF4-FFF2-40B4-BE49-F238E27FC236}">
                <a16:creationId xmlns:a16="http://schemas.microsoft.com/office/drawing/2014/main" id="{A21D9EB3-189A-FE0F-8C95-73C3378150D7}"/>
              </a:ext>
            </a:extLst>
          </p:cNvPr>
          <p:cNvSpPr>
            <a:spLocks noGrp="1"/>
          </p:cNvSpPr>
          <p:nvPr>
            <p:ph type="sldNum" sz="quarter" idx="12"/>
          </p:nvPr>
        </p:nvSpPr>
        <p:spPr/>
        <p:txBody>
          <a:bodyPr/>
          <a:lstStyle/>
          <a:p>
            <a:fld id="{8D0AFDD5-844D-364D-8AEC-50CF4D36D55D}" type="slidenum">
              <a:rPr lang="en-US" noProof="0" smtClean="0"/>
              <a:t>‹#›</a:t>
            </a:fld>
            <a:endParaRPr lang="en-US" noProof="0"/>
          </a:p>
        </p:txBody>
      </p:sp>
      <p:sp>
        <p:nvSpPr>
          <p:cNvPr id="4" name="Footer Placeholder 3">
            <a:extLst>
              <a:ext uri="{FF2B5EF4-FFF2-40B4-BE49-F238E27FC236}">
                <a16:creationId xmlns:a16="http://schemas.microsoft.com/office/drawing/2014/main" id="{7C680446-577A-69FB-646E-AF1DA4134A2C}"/>
              </a:ext>
            </a:extLst>
          </p:cNvPr>
          <p:cNvSpPr>
            <a:spLocks noGrp="1"/>
          </p:cNvSpPr>
          <p:nvPr>
            <p:ph type="ftr" sz="quarter" idx="11"/>
          </p:nvPr>
        </p:nvSpPr>
        <p:spPr/>
        <p:txBody>
          <a:bodyPr/>
          <a:lstStyle/>
          <a:p>
            <a:r>
              <a:rPr lang="en-US" noProof="0"/>
              <a:t>Presentation title</a:t>
            </a:r>
          </a:p>
        </p:txBody>
      </p:sp>
      <p:sp>
        <p:nvSpPr>
          <p:cNvPr id="3" name="Date Placeholder 2">
            <a:extLst>
              <a:ext uri="{FF2B5EF4-FFF2-40B4-BE49-F238E27FC236}">
                <a16:creationId xmlns:a16="http://schemas.microsoft.com/office/drawing/2014/main" id="{330E09C2-379A-DC94-A05D-1A629B3410E2}"/>
              </a:ext>
            </a:extLst>
          </p:cNvPr>
          <p:cNvSpPr>
            <a:spLocks noGrp="1"/>
          </p:cNvSpPr>
          <p:nvPr>
            <p:ph type="dt" sz="half" idx="10"/>
          </p:nvPr>
        </p:nvSpPr>
        <p:spPr/>
        <p:txBody>
          <a:bodyPr/>
          <a:lstStyle/>
          <a:p>
            <a:r>
              <a:rPr lang="en-US" noProof="0"/>
              <a:t>20XX</a:t>
            </a:r>
          </a:p>
        </p:txBody>
      </p:sp>
    </p:spTree>
    <p:extLst>
      <p:ext uri="{BB962C8B-B14F-4D97-AF65-F5344CB8AC3E}">
        <p14:creationId xmlns:p14="http://schemas.microsoft.com/office/powerpoint/2010/main" val="4154343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bg>
      <p:bgPr>
        <a:solidFill>
          <a:schemeClr val="accent4"/>
        </a:solidFill>
        <a:effectLst/>
      </p:bgPr>
    </p:bg>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E672A2AC-7ED9-922C-AFA3-C7474D933A2A}"/>
              </a:ext>
            </a:extLst>
          </p:cNvPr>
          <p:cNvSpPr>
            <a:spLocks noGrp="1"/>
          </p:cNvSpPr>
          <p:nvPr>
            <p:ph type="sldNum" sz="quarter" idx="12"/>
          </p:nvPr>
        </p:nvSpPr>
        <p:spPr/>
        <p:txBody>
          <a:bodyPr/>
          <a:lstStyle/>
          <a:p>
            <a:fld id="{8D0AFDD5-844D-364D-8AEC-50CF4D36D55D}" type="slidenum">
              <a:rPr lang="en-US" noProof="0" smtClean="0"/>
              <a:t>‹#›</a:t>
            </a:fld>
            <a:endParaRPr lang="en-US" noProof="0"/>
          </a:p>
        </p:txBody>
      </p:sp>
      <p:sp>
        <p:nvSpPr>
          <p:cNvPr id="3" name="Footer Placeholder 2">
            <a:extLst>
              <a:ext uri="{FF2B5EF4-FFF2-40B4-BE49-F238E27FC236}">
                <a16:creationId xmlns:a16="http://schemas.microsoft.com/office/drawing/2014/main" id="{C0D73C7A-2028-226F-C1ED-1807BD3B92FC}"/>
              </a:ext>
            </a:extLst>
          </p:cNvPr>
          <p:cNvSpPr>
            <a:spLocks noGrp="1"/>
          </p:cNvSpPr>
          <p:nvPr>
            <p:ph type="ftr" sz="quarter" idx="11"/>
          </p:nvPr>
        </p:nvSpPr>
        <p:spPr/>
        <p:txBody>
          <a:bodyPr/>
          <a:lstStyle/>
          <a:p>
            <a:r>
              <a:rPr lang="en-US" noProof="0"/>
              <a:t>Presentation title</a:t>
            </a:r>
          </a:p>
        </p:txBody>
      </p:sp>
      <p:sp>
        <p:nvSpPr>
          <p:cNvPr id="2" name="Date Placeholder 1">
            <a:extLst>
              <a:ext uri="{FF2B5EF4-FFF2-40B4-BE49-F238E27FC236}">
                <a16:creationId xmlns:a16="http://schemas.microsoft.com/office/drawing/2014/main" id="{1925B8F9-3C91-FD08-87E3-6E39B35BCF9F}"/>
              </a:ext>
            </a:extLst>
          </p:cNvPr>
          <p:cNvSpPr>
            <a:spLocks noGrp="1"/>
          </p:cNvSpPr>
          <p:nvPr>
            <p:ph type="dt" sz="half" idx="10"/>
          </p:nvPr>
        </p:nvSpPr>
        <p:spPr/>
        <p:txBody>
          <a:bodyPr/>
          <a:lstStyle/>
          <a:p>
            <a:r>
              <a:rPr lang="en-US" noProof="0"/>
              <a:t>20XX</a:t>
            </a:r>
          </a:p>
        </p:txBody>
      </p:sp>
    </p:spTree>
    <p:extLst>
      <p:ext uri="{BB962C8B-B14F-4D97-AF65-F5344CB8AC3E}">
        <p14:creationId xmlns:p14="http://schemas.microsoft.com/office/powerpoint/2010/main" val="39162458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
    <p:bg>
      <p:bgPr>
        <a:solidFill>
          <a:schemeClr val="accent5"/>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1426A-0740-2EB9-FC34-9C043459357E}"/>
              </a:ext>
            </a:extLst>
          </p:cNvPr>
          <p:cNvSpPr>
            <a:spLocks noGrp="1"/>
          </p:cNvSpPr>
          <p:nvPr>
            <p:ph type="title"/>
          </p:nvPr>
        </p:nvSpPr>
        <p:spPr/>
        <p:txBody>
          <a:bodyPr/>
          <a:lstStyle/>
          <a:p>
            <a:r>
              <a:rPr lang="en-US" noProof="0"/>
              <a:t>Click to edit Master title style</a:t>
            </a:r>
          </a:p>
        </p:txBody>
      </p:sp>
      <p:sp>
        <p:nvSpPr>
          <p:cNvPr id="8" name="Google Shape;1251;p56">
            <a:extLst>
              <a:ext uri="{FF2B5EF4-FFF2-40B4-BE49-F238E27FC236}">
                <a16:creationId xmlns:a16="http://schemas.microsoft.com/office/drawing/2014/main" id="{5BDBB369-4213-AA70-D2DD-33F4E9E1F195}"/>
              </a:ext>
            </a:extLst>
          </p:cNvPr>
          <p:cNvSpPr/>
          <p:nvPr userDrawn="1"/>
        </p:nvSpPr>
        <p:spPr>
          <a:xfrm>
            <a:off x="1072604" y="2550039"/>
            <a:ext cx="1622434" cy="1622434"/>
          </a:xfrm>
          <a:prstGeom prst="ellipse">
            <a:avLst/>
          </a:prstGeom>
          <a:solidFill>
            <a:schemeClr val="accent3">
              <a:lumMod val="20000"/>
              <a:lumOff val="80000"/>
            </a:schemeClr>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10" name="Google Shape;1251;p56">
            <a:extLst>
              <a:ext uri="{FF2B5EF4-FFF2-40B4-BE49-F238E27FC236}">
                <a16:creationId xmlns:a16="http://schemas.microsoft.com/office/drawing/2014/main" id="{3BF27898-0ACC-24EB-589A-96F29C94157A}"/>
              </a:ext>
            </a:extLst>
          </p:cNvPr>
          <p:cNvSpPr/>
          <p:nvPr userDrawn="1"/>
        </p:nvSpPr>
        <p:spPr>
          <a:xfrm>
            <a:off x="3235665" y="2522510"/>
            <a:ext cx="1622434" cy="1622434"/>
          </a:xfrm>
          <a:prstGeom prst="ellipse">
            <a:avLst/>
          </a:prstGeom>
          <a:solidFill>
            <a:schemeClr val="accent3">
              <a:lumMod val="20000"/>
              <a:lumOff val="80000"/>
            </a:schemeClr>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12" name="Google Shape;1251;p56">
            <a:extLst>
              <a:ext uri="{FF2B5EF4-FFF2-40B4-BE49-F238E27FC236}">
                <a16:creationId xmlns:a16="http://schemas.microsoft.com/office/drawing/2014/main" id="{62CA34BE-87A5-8F47-C395-886E6870CF67}"/>
              </a:ext>
            </a:extLst>
          </p:cNvPr>
          <p:cNvSpPr/>
          <p:nvPr userDrawn="1"/>
        </p:nvSpPr>
        <p:spPr>
          <a:xfrm>
            <a:off x="5415148" y="2513962"/>
            <a:ext cx="1622434" cy="1622434"/>
          </a:xfrm>
          <a:prstGeom prst="ellipse">
            <a:avLst/>
          </a:prstGeom>
          <a:solidFill>
            <a:schemeClr val="accent3">
              <a:lumMod val="20000"/>
              <a:lumOff val="80000"/>
            </a:schemeClr>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14" name="Google Shape;1251;p56">
            <a:extLst>
              <a:ext uri="{FF2B5EF4-FFF2-40B4-BE49-F238E27FC236}">
                <a16:creationId xmlns:a16="http://schemas.microsoft.com/office/drawing/2014/main" id="{E432D5F8-7F62-B5A0-F3AC-814BFBEEB0ED}"/>
              </a:ext>
            </a:extLst>
          </p:cNvPr>
          <p:cNvSpPr/>
          <p:nvPr userDrawn="1"/>
        </p:nvSpPr>
        <p:spPr>
          <a:xfrm>
            <a:off x="7530416" y="2524926"/>
            <a:ext cx="1622434" cy="1622434"/>
          </a:xfrm>
          <a:prstGeom prst="ellipse">
            <a:avLst/>
          </a:prstGeom>
          <a:solidFill>
            <a:schemeClr val="accent3">
              <a:lumMod val="20000"/>
              <a:lumOff val="80000"/>
            </a:schemeClr>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16" name="Google Shape;1251;p56">
            <a:extLst>
              <a:ext uri="{FF2B5EF4-FFF2-40B4-BE49-F238E27FC236}">
                <a16:creationId xmlns:a16="http://schemas.microsoft.com/office/drawing/2014/main" id="{FBCE3915-CF40-BF29-2DBB-D9F447CC7555}"/>
              </a:ext>
            </a:extLst>
          </p:cNvPr>
          <p:cNvSpPr/>
          <p:nvPr userDrawn="1"/>
        </p:nvSpPr>
        <p:spPr>
          <a:xfrm>
            <a:off x="9709899" y="2516378"/>
            <a:ext cx="1622434" cy="1622434"/>
          </a:xfrm>
          <a:prstGeom prst="ellipse">
            <a:avLst/>
          </a:prstGeom>
          <a:solidFill>
            <a:schemeClr val="accent3">
              <a:lumMod val="20000"/>
              <a:lumOff val="80000"/>
            </a:schemeClr>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21" name="Text Placeholder 19">
            <a:extLst>
              <a:ext uri="{FF2B5EF4-FFF2-40B4-BE49-F238E27FC236}">
                <a16:creationId xmlns:a16="http://schemas.microsoft.com/office/drawing/2014/main" id="{811789E5-14E6-E7AB-C9D8-6E51B4544B23}"/>
              </a:ext>
            </a:extLst>
          </p:cNvPr>
          <p:cNvSpPr>
            <a:spLocks noGrp="1"/>
          </p:cNvSpPr>
          <p:nvPr>
            <p:ph type="body" sz="quarter" idx="13" hasCustomPrompt="1"/>
          </p:nvPr>
        </p:nvSpPr>
        <p:spPr>
          <a:xfrm>
            <a:off x="986726" y="2441448"/>
            <a:ext cx="1622425" cy="1622425"/>
          </a:xfrm>
          <a:prstGeom prst="ellipse">
            <a:avLst/>
          </a:prstGeom>
          <a:solidFill>
            <a:schemeClr val="accent3"/>
          </a:solidFill>
          <a:ln w="25400">
            <a:solidFill>
              <a:schemeClr val="tx1"/>
            </a:solidFill>
          </a:ln>
        </p:spPr>
        <p:txBody>
          <a:bodyPr anchor="ctr"/>
          <a:lstStyle>
            <a:lvl1pPr marL="0" indent="0" algn="ctr">
              <a:buNone/>
              <a:defRPr sz="5400">
                <a:solidFill>
                  <a:schemeClr val="bg1"/>
                </a:solidFill>
                <a:latin typeface="+mj-lt"/>
              </a:defRPr>
            </a:lvl1pPr>
          </a:lstStyle>
          <a:p>
            <a:pPr lvl="0"/>
            <a:r>
              <a:rPr lang="en-US" noProof="0"/>
              <a:t>0</a:t>
            </a:r>
          </a:p>
        </p:txBody>
      </p:sp>
      <p:sp>
        <p:nvSpPr>
          <p:cNvPr id="22" name="Text Placeholder 19">
            <a:extLst>
              <a:ext uri="{FF2B5EF4-FFF2-40B4-BE49-F238E27FC236}">
                <a16:creationId xmlns:a16="http://schemas.microsoft.com/office/drawing/2014/main" id="{AC40220B-3ED2-1841-92D5-C0056EF47402}"/>
              </a:ext>
            </a:extLst>
          </p:cNvPr>
          <p:cNvSpPr>
            <a:spLocks noGrp="1"/>
          </p:cNvSpPr>
          <p:nvPr>
            <p:ph type="body" sz="quarter" idx="14" hasCustomPrompt="1"/>
          </p:nvPr>
        </p:nvSpPr>
        <p:spPr>
          <a:xfrm>
            <a:off x="3154680" y="2441448"/>
            <a:ext cx="1622425" cy="1622425"/>
          </a:xfrm>
          <a:prstGeom prst="ellipse">
            <a:avLst/>
          </a:prstGeom>
          <a:solidFill>
            <a:schemeClr val="accent3"/>
          </a:solidFill>
          <a:ln w="25400">
            <a:solidFill>
              <a:schemeClr val="tx1"/>
            </a:solidFill>
          </a:ln>
        </p:spPr>
        <p:txBody>
          <a:bodyPr anchor="ctr"/>
          <a:lstStyle>
            <a:lvl1pPr marL="0" indent="0" algn="ctr">
              <a:buNone/>
              <a:defRPr sz="5400">
                <a:solidFill>
                  <a:schemeClr val="bg1"/>
                </a:solidFill>
                <a:latin typeface="+mj-lt"/>
              </a:defRPr>
            </a:lvl1pPr>
          </a:lstStyle>
          <a:p>
            <a:pPr lvl="0"/>
            <a:r>
              <a:rPr lang="en-US" noProof="0"/>
              <a:t>0</a:t>
            </a:r>
          </a:p>
        </p:txBody>
      </p:sp>
      <p:sp>
        <p:nvSpPr>
          <p:cNvPr id="23" name="Text Placeholder 19">
            <a:extLst>
              <a:ext uri="{FF2B5EF4-FFF2-40B4-BE49-F238E27FC236}">
                <a16:creationId xmlns:a16="http://schemas.microsoft.com/office/drawing/2014/main" id="{B8BC651C-16ED-1741-08D3-8BA2D618C650}"/>
              </a:ext>
            </a:extLst>
          </p:cNvPr>
          <p:cNvSpPr>
            <a:spLocks noGrp="1"/>
          </p:cNvSpPr>
          <p:nvPr>
            <p:ph type="body" sz="quarter" idx="15" hasCustomPrompt="1"/>
          </p:nvPr>
        </p:nvSpPr>
        <p:spPr>
          <a:xfrm>
            <a:off x="5330952" y="2441448"/>
            <a:ext cx="1622425" cy="1622425"/>
          </a:xfrm>
          <a:prstGeom prst="ellipse">
            <a:avLst/>
          </a:prstGeom>
          <a:solidFill>
            <a:schemeClr val="accent3"/>
          </a:solidFill>
          <a:ln w="25400">
            <a:solidFill>
              <a:schemeClr val="tx1"/>
            </a:solidFill>
          </a:ln>
        </p:spPr>
        <p:txBody>
          <a:bodyPr anchor="ctr"/>
          <a:lstStyle>
            <a:lvl1pPr marL="0" indent="0" algn="ctr">
              <a:buNone/>
              <a:defRPr sz="5400">
                <a:solidFill>
                  <a:schemeClr val="bg1"/>
                </a:solidFill>
                <a:latin typeface="+mj-lt"/>
              </a:defRPr>
            </a:lvl1pPr>
          </a:lstStyle>
          <a:p>
            <a:pPr lvl="0"/>
            <a:r>
              <a:rPr lang="en-US" noProof="0"/>
              <a:t>0</a:t>
            </a:r>
          </a:p>
        </p:txBody>
      </p:sp>
      <p:sp>
        <p:nvSpPr>
          <p:cNvPr id="24" name="Text Placeholder 19">
            <a:extLst>
              <a:ext uri="{FF2B5EF4-FFF2-40B4-BE49-F238E27FC236}">
                <a16:creationId xmlns:a16="http://schemas.microsoft.com/office/drawing/2014/main" id="{B42AFC50-5862-D501-9586-4A96D4DA667F}"/>
              </a:ext>
            </a:extLst>
          </p:cNvPr>
          <p:cNvSpPr>
            <a:spLocks noGrp="1"/>
          </p:cNvSpPr>
          <p:nvPr>
            <p:ph type="body" sz="quarter" idx="16" hasCustomPrompt="1"/>
          </p:nvPr>
        </p:nvSpPr>
        <p:spPr>
          <a:xfrm>
            <a:off x="7443216" y="2441448"/>
            <a:ext cx="1622425" cy="1622425"/>
          </a:xfrm>
          <a:prstGeom prst="ellipse">
            <a:avLst/>
          </a:prstGeom>
          <a:solidFill>
            <a:schemeClr val="accent3"/>
          </a:solidFill>
          <a:ln w="25400">
            <a:solidFill>
              <a:schemeClr val="tx1"/>
            </a:solidFill>
          </a:ln>
        </p:spPr>
        <p:txBody>
          <a:bodyPr anchor="ctr"/>
          <a:lstStyle>
            <a:lvl1pPr marL="0" indent="0" algn="ctr">
              <a:buNone/>
              <a:defRPr sz="5400">
                <a:solidFill>
                  <a:schemeClr val="bg1"/>
                </a:solidFill>
                <a:latin typeface="+mj-lt"/>
              </a:defRPr>
            </a:lvl1pPr>
          </a:lstStyle>
          <a:p>
            <a:pPr lvl="0"/>
            <a:r>
              <a:rPr lang="en-US" noProof="0"/>
              <a:t>0</a:t>
            </a:r>
          </a:p>
        </p:txBody>
      </p:sp>
      <p:sp>
        <p:nvSpPr>
          <p:cNvPr id="25" name="Text Placeholder 19">
            <a:extLst>
              <a:ext uri="{FF2B5EF4-FFF2-40B4-BE49-F238E27FC236}">
                <a16:creationId xmlns:a16="http://schemas.microsoft.com/office/drawing/2014/main" id="{45772425-B358-35A8-C707-76C81B500EDA}"/>
              </a:ext>
            </a:extLst>
          </p:cNvPr>
          <p:cNvSpPr>
            <a:spLocks noGrp="1"/>
          </p:cNvSpPr>
          <p:nvPr>
            <p:ph type="body" sz="quarter" idx="17" hasCustomPrompt="1"/>
          </p:nvPr>
        </p:nvSpPr>
        <p:spPr>
          <a:xfrm>
            <a:off x="9628632" y="2441448"/>
            <a:ext cx="1622425" cy="1622425"/>
          </a:xfrm>
          <a:prstGeom prst="ellipse">
            <a:avLst/>
          </a:prstGeom>
          <a:solidFill>
            <a:schemeClr val="accent3"/>
          </a:solidFill>
          <a:ln w="25400">
            <a:solidFill>
              <a:schemeClr val="tx1"/>
            </a:solidFill>
          </a:ln>
        </p:spPr>
        <p:txBody>
          <a:bodyPr anchor="ctr"/>
          <a:lstStyle>
            <a:lvl1pPr marL="0" indent="0" algn="ctr">
              <a:buNone/>
              <a:defRPr sz="5400">
                <a:solidFill>
                  <a:schemeClr val="bg1"/>
                </a:solidFill>
                <a:latin typeface="+mj-lt"/>
              </a:defRPr>
            </a:lvl1pPr>
          </a:lstStyle>
          <a:p>
            <a:pPr lvl="0"/>
            <a:r>
              <a:rPr lang="en-US" noProof="0"/>
              <a:t>0</a:t>
            </a:r>
          </a:p>
        </p:txBody>
      </p:sp>
      <p:sp>
        <p:nvSpPr>
          <p:cNvPr id="27" name="Text Placeholder 26">
            <a:extLst>
              <a:ext uri="{FF2B5EF4-FFF2-40B4-BE49-F238E27FC236}">
                <a16:creationId xmlns:a16="http://schemas.microsoft.com/office/drawing/2014/main" id="{B0B8A0CF-58B1-629F-C8DB-238E5114277C}"/>
              </a:ext>
            </a:extLst>
          </p:cNvPr>
          <p:cNvSpPr>
            <a:spLocks noGrp="1"/>
          </p:cNvSpPr>
          <p:nvPr>
            <p:ph type="body" sz="quarter" idx="18"/>
          </p:nvPr>
        </p:nvSpPr>
        <p:spPr>
          <a:xfrm>
            <a:off x="824102" y="4325112"/>
            <a:ext cx="1947672" cy="630936"/>
          </a:xfrm>
        </p:spPr>
        <p:txBody>
          <a:bodyPr/>
          <a:lstStyle>
            <a:lvl1pPr marL="0" indent="0" algn="ctr">
              <a:lnSpc>
                <a:spcPct val="120000"/>
              </a:lnSpc>
              <a:spcBef>
                <a:spcPts val="0"/>
              </a:spcBef>
              <a:buNone/>
              <a:defRPr sz="2000">
                <a:latin typeface="+mj-lt"/>
              </a:defRPr>
            </a:lvl1pPr>
          </a:lstStyle>
          <a:p>
            <a:pPr lvl="0"/>
            <a:r>
              <a:rPr lang="en-US" noProof="0"/>
              <a:t>Click to edit Master text styles</a:t>
            </a:r>
          </a:p>
        </p:txBody>
      </p:sp>
      <p:sp>
        <p:nvSpPr>
          <p:cNvPr id="28" name="Text Placeholder 26">
            <a:extLst>
              <a:ext uri="{FF2B5EF4-FFF2-40B4-BE49-F238E27FC236}">
                <a16:creationId xmlns:a16="http://schemas.microsoft.com/office/drawing/2014/main" id="{3973DBDD-5F4C-3094-B5AB-751AF360379C}"/>
              </a:ext>
            </a:extLst>
          </p:cNvPr>
          <p:cNvSpPr>
            <a:spLocks noGrp="1"/>
          </p:cNvSpPr>
          <p:nvPr>
            <p:ph type="body" sz="quarter" idx="19"/>
          </p:nvPr>
        </p:nvSpPr>
        <p:spPr>
          <a:xfrm>
            <a:off x="2992056" y="4326702"/>
            <a:ext cx="1947672" cy="630936"/>
          </a:xfrm>
        </p:spPr>
        <p:txBody>
          <a:bodyPr/>
          <a:lstStyle>
            <a:lvl1pPr marL="0" indent="0" algn="ctr">
              <a:lnSpc>
                <a:spcPct val="120000"/>
              </a:lnSpc>
              <a:spcBef>
                <a:spcPts val="0"/>
              </a:spcBef>
              <a:buNone/>
              <a:defRPr sz="2000">
                <a:latin typeface="+mj-lt"/>
              </a:defRPr>
            </a:lvl1pPr>
          </a:lstStyle>
          <a:p>
            <a:pPr lvl="0"/>
            <a:r>
              <a:rPr lang="en-US" noProof="0"/>
              <a:t>Click to edit Master text styles</a:t>
            </a:r>
          </a:p>
        </p:txBody>
      </p:sp>
      <p:sp>
        <p:nvSpPr>
          <p:cNvPr id="29" name="Text Placeholder 26">
            <a:extLst>
              <a:ext uri="{FF2B5EF4-FFF2-40B4-BE49-F238E27FC236}">
                <a16:creationId xmlns:a16="http://schemas.microsoft.com/office/drawing/2014/main" id="{6A7033DE-A188-7F2B-B42D-3B4334B2C4BE}"/>
              </a:ext>
            </a:extLst>
          </p:cNvPr>
          <p:cNvSpPr>
            <a:spLocks noGrp="1"/>
          </p:cNvSpPr>
          <p:nvPr>
            <p:ph type="body" sz="quarter" idx="20"/>
          </p:nvPr>
        </p:nvSpPr>
        <p:spPr>
          <a:xfrm>
            <a:off x="5168328" y="4313642"/>
            <a:ext cx="1947672" cy="630936"/>
          </a:xfrm>
        </p:spPr>
        <p:txBody>
          <a:bodyPr/>
          <a:lstStyle>
            <a:lvl1pPr marL="0" indent="0" algn="ctr">
              <a:lnSpc>
                <a:spcPct val="120000"/>
              </a:lnSpc>
              <a:spcBef>
                <a:spcPts val="0"/>
              </a:spcBef>
              <a:buNone/>
              <a:defRPr sz="2000">
                <a:latin typeface="+mj-lt"/>
              </a:defRPr>
            </a:lvl1pPr>
          </a:lstStyle>
          <a:p>
            <a:pPr lvl="0"/>
            <a:r>
              <a:rPr lang="en-US" noProof="0"/>
              <a:t>Click to edit Master text styles</a:t>
            </a:r>
          </a:p>
        </p:txBody>
      </p:sp>
      <p:sp>
        <p:nvSpPr>
          <p:cNvPr id="30" name="Text Placeholder 26">
            <a:extLst>
              <a:ext uri="{FF2B5EF4-FFF2-40B4-BE49-F238E27FC236}">
                <a16:creationId xmlns:a16="http://schemas.microsoft.com/office/drawing/2014/main" id="{82C8DA85-8265-9485-A51D-73E1629CC541}"/>
              </a:ext>
            </a:extLst>
          </p:cNvPr>
          <p:cNvSpPr>
            <a:spLocks noGrp="1"/>
          </p:cNvSpPr>
          <p:nvPr>
            <p:ph type="body" sz="quarter" idx="21"/>
          </p:nvPr>
        </p:nvSpPr>
        <p:spPr>
          <a:xfrm>
            <a:off x="7279858" y="4319944"/>
            <a:ext cx="1947672" cy="630936"/>
          </a:xfrm>
        </p:spPr>
        <p:txBody>
          <a:bodyPr/>
          <a:lstStyle>
            <a:lvl1pPr marL="0" indent="0" algn="ctr">
              <a:lnSpc>
                <a:spcPct val="120000"/>
              </a:lnSpc>
              <a:spcBef>
                <a:spcPts val="0"/>
              </a:spcBef>
              <a:buNone/>
              <a:defRPr sz="2000">
                <a:latin typeface="+mj-lt"/>
              </a:defRPr>
            </a:lvl1pPr>
          </a:lstStyle>
          <a:p>
            <a:pPr lvl="0"/>
            <a:r>
              <a:rPr lang="en-US" noProof="0"/>
              <a:t>Click to edit Master text styles</a:t>
            </a:r>
          </a:p>
        </p:txBody>
      </p:sp>
      <p:sp>
        <p:nvSpPr>
          <p:cNvPr id="31" name="Text Placeholder 26">
            <a:extLst>
              <a:ext uri="{FF2B5EF4-FFF2-40B4-BE49-F238E27FC236}">
                <a16:creationId xmlns:a16="http://schemas.microsoft.com/office/drawing/2014/main" id="{20594F27-59D4-99D2-77B5-71915573EDA4}"/>
              </a:ext>
            </a:extLst>
          </p:cNvPr>
          <p:cNvSpPr>
            <a:spLocks noGrp="1"/>
          </p:cNvSpPr>
          <p:nvPr>
            <p:ph type="body" sz="quarter" idx="22"/>
          </p:nvPr>
        </p:nvSpPr>
        <p:spPr>
          <a:xfrm>
            <a:off x="9466008" y="4319944"/>
            <a:ext cx="1947672" cy="630936"/>
          </a:xfrm>
        </p:spPr>
        <p:txBody>
          <a:bodyPr/>
          <a:lstStyle>
            <a:lvl1pPr marL="0" indent="0" algn="ctr">
              <a:lnSpc>
                <a:spcPct val="120000"/>
              </a:lnSpc>
              <a:spcBef>
                <a:spcPts val="0"/>
              </a:spcBef>
              <a:buNone/>
              <a:defRPr sz="2000">
                <a:latin typeface="+mj-lt"/>
              </a:defRPr>
            </a:lvl1pPr>
          </a:lstStyle>
          <a:p>
            <a:pPr lvl="0"/>
            <a:r>
              <a:rPr lang="en-US" noProof="0"/>
              <a:t>Click to edit Master text styles</a:t>
            </a:r>
          </a:p>
        </p:txBody>
      </p:sp>
      <p:sp>
        <p:nvSpPr>
          <p:cNvPr id="6" name="Slide Number Placeholder 5">
            <a:extLst>
              <a:ext uri="{FF2B5EF4-FFF2-40B4-BE49-F238E27FC236}">
                <a16:creationId xmlns:a16="http://schemas.microsoft.com/office/drawing/2014/main" id="{754CBAEF-CF24-7502-B796-D47DF23F28D4}"/>
              </a:ext>
            </a:extLst>
          </p:cNvPr>
          <p:cNvSpPr>
            <a:spLocks noGrp="1"/>
          </p:cNvSpPr>
          <p:nvPr>
            <p:ph type="sldNum" sz="quarter" idx="12"/>
          </p:nvPr>
        </p:nvSpPr>
        <p:spPr/>
        <p:txBody>
          <a:bodyPr/>
          <a:lstStyle/>
          <a:p>
            <a:fld id="{8D0AFDD5-844D-364D-8AEC-50CF4D36D55D}" type="slidenum">
              <a:rPr lang="en-US" noProof="0" smtClean="0"/>
              <a:t>‹#›</a:t>
            </a:fld>
            <a:endParaRPr lang="en-US" noProof="0"/>
          </a:p>
        </p:txBody>
      </p:sp>
      <p:sp>
        <p:nvSpPr>
          <p:cNvPr id="5" name="Footer Placeholder 4">
            <a:extLst>
              <a:ext uri="{FF2B5EF4-FFF2-40B4-BE49-F238E27FC236}">
                <a16:creationId xmlns:a16="http://schemas.microsoft.com/office/drawing/2014/main" id="{82D9E7CE-C596-EE32-BBFE-799C10EFBBB2}"/>
              </a:ext>
            </a:extLst>
          </p:cNvPr>
          <p:cNvSpPr>
            <a:spLocks noGrp="1"/>
          </p:cNvSpPr>
          <p:nvPr>
            <p:ph type="ftr" sz="quarter" idx="11"/>
          </p:nvPr>
        </p:nvSpPr>
        <p:spPr/>
        <p:txBody>
          <a:bodyPr/>
          <a:lstStyle/>
          <a:p>
            <a:r>
              <a:rPr lang="en-US" noProof="0"/>
              <a:t>Presentation title</a:t>
            </a:r>
          </a:p>
        </p:txBody>
      </p:sp>
      <p:sp>
        <p:nvSpPr>
          <p:cNvPr id="4" name="Date Placeholder 3">
            <a:extLst>
              <a:ext uri="{FF2B5EF4-FFF2-40B4-BE49-F238E27FC236}">
                <a16:creationId xmlns:a16="http://schemas.microsoft.com/office/drawing/2014/main" id="{7490B60C-999F-167B-3927-D752A0DE60A7}"/>
              </a:ext>
            </a:extLst>
          </p:cNvPr>
          <p:cNvSpPr>
            <a:spLocks noGrp="1"/>
          </p:cNvSpPr>
          <p:nvPr>
            <p:ph type="dt" sz="half" idx="10"/>
          </p:nvPr>
        </p:nvSpPr>
        <p:spPr/>
        <p:txBody>
          <a:bodyPr/>
          <a:lstStyle/>
          <a:p>
            <a:r>
              <a:rPr lang="en-US" noProof="0"/>
              <a:t>20XX</a:t>
            </a:r>
          </a:p>
        </p:txBody>
      </p:sp>
    </p:spTree>
    <p:extLst>
      <p:ext uri="{BB962C8B-B14F-4D97-AF65-F5344CB8AC3E}">
        <p14:creationId xmlns:p14="http://schemas.microsoft.com/office/powerpoint/2010/main" val="748925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p:bg>
      <p:bgPr>
        <a:solidFill>
          <a:schemeClr val="tx2"/>
        </a:solidFill>
        <a:effectLst/>
      </p:bgPr>
    </p:bg>
    <p:spTree>
      <p:nvGrpSpPr>
        <p:cNvPr id="1" name=""/>
        <p:cNvGrpSpPr/>
        <p:nvPr/>
      </p:nvGrpSpPr>
      <p:grpSpPr>
        <a:xfrm>
          <a:off x="0" y="0"/>
          <a:ext cx="0" cy="0"/>
          <a:chOff x="0" y="0"/>
          <a:chExt cx="0" cy="0"/>
        </a:xfrm>
      </p:grpSpPr>
      <p:sp>
        <p:nvSpPr>
          <p:cNvPr id="8" name="Google Shape;327;p33">
            <a:extLst>
              <a:ext uri="{FF2B5EF4-FFF2-40B4-BE49-F238E27FC236}">
                <a16:creationId xmlns:a16="http://schemas.microsoft.com/office/drawing/2014/main" id="{F51DD675-2DC4-A4BE-C624-3048A2E666B7}"/>
              </a:ext>
            </a:extLst>
          </p:cNvPr>
          <p:cNvSpPr/>
          <p:nvPr userDrawn="1"/>
        </p:nvSpPr>
        <p:spPr>
          <a:xfrm>
            <a:off x="809553" y="1012104"/>
            <a:ext cx="6957749" cy="5061732"/>
          </a:xfrm>
          <a:prstGeom prst="rect">
            <a:avLst/>
          </a:prstGeom>
          <a:solidFill>
            <a:schemeClr val="accent4"/>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b="0" i="0" u="none" strike="noStrike" cap="none" noProof="0">
              <a:solidFill>
                <a:schemeClr val="lt1"/>
              </a:solidFill>
              <a:latin typeface="Karla"/>
              <a:ea typeface="Karla"/>
              <a:cs typeface="Karla"/>
              <a:sym typeface="Karla"/>
            </a:endParaRPr>
          </a:p>
        </p:txBody>
      </p:sp>
      <p:sp>
        <p:nvSpPr>
          <p:cNvPr id="12" name="Google Shape;328;p33">
            <a:extLst>
              <a:ext uri="{FF2B5EF4-FFF2-40B4-BE49-F238E27FC236}">
                <a16:creationId xmlns:a16="http://schemas.microsoft.com/office/drawing/2014/main" id="{A0952ED0-9FCB-B6D2-E806-E2663B8961D0}"/>
              </a:ext>
            </a:extLst>
          </p:cNvPr>
          <p:cNvSpPr/>
          <p:nvPr userDrawn="1"/>
        </p:nvSpPr>
        <p:spPr>
          <a:xfrm>
            <a:off x="600338" y="782757"/>
            <a:ext cx="6957749" cy="5061732"/>
          </a:xfrm>
          <a:prstGeom prst="rect">
            <a:avLst/>
          </a:prstGeom>
          <a:solidFill>
            <a:schemeClr val="accent5"/>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b="0" i="0" u="none" strike="noStrike" cap="none" noProof="0">
              <a:solidFill>
                <a:schemeClr val="lt1"/>
              </a:solidFill>
              <a:latin typeface="Karla"/>
              <a:ea typeface="Karla"/>
              <a:cs typeface="Karla"/>
              <a:sym typeface="Karla"/>
            </a:endParaRPr>
          </a:p>
        </p:txBody>
      </p:sp>
      <p:sp>
        <p:nvSpPr>
          <p:cNvPr id="2" name="Title 1">
            <a:extLst>
              <a:ext uri="{FF2B5EF4-FFF2-40B4-BE49-F238E27FC236}">
                <a16:creationId xmlns:a16="http://schemas.microsoft.com/office/drawing/2014/main" id="{BF01426A-0740-2EB9-FC34-9C043459357E}"/>
              </a:ext>
            </a:extLst>
          </p:cNvPr>
          <p:cNvSpPr>
            <a:spLocks noGrp="1"/>
          </p:cNvSpPr>
          <p:nvPr>
            <p:ph type="title"/>
          </p:nvPr>
        </p:nvSpPr>
        <p:spPr>
          <a:xfrm>
            <a:off x="1389888" y="1719072"/>
            <a:ext cx="5038344" cy="1709928"/>
          </a:xfrm>
        </p:spPr>
        <p:txBody>
          <a:bodyPr/>
          <a:lstStyle>
            <a:lvl1pPr algn="l">
              <a:lnSpc>
                <a:spcPct val="90000"/>
              </a:lnSpc>
              <a:defRPr/>
            </a:lvl1pPr>
          </a:lstStyle>
          <a:p>
            <a:r>
              <a:rPr lang="en-US" noProof="0"/>
              <a:t>Click to edit Master title style</a:t>
            </a:r>
          </a:p>
        </p:txBody>
      </p:sp>
      <p:sp>
        <p:nvSpPr>
          <p:cNvPr id="10" name="Picture Placeholder 9">
            <a:extLst>
              <a:ext uri="{FF2B5EF4-FFF2-40B4-BE49-F238E27FC236}">
                <a16:creationId xmlns:a16="http://schemas.microsoft.com/office/drawing/2014/main" id="{0BC3CDDF-FEA3-712D-9071-515D264F06E7}"/>
              </a:ext>
            </a:extLst>
          </p:cNvPr>
          <p:cNvSpPr>
            <a:spLocks noGrp="1"/>
          </p:cNvSpPr>
          <p:nvPr>
            <p:ph type="pic" sz="quarter" idx="13"/>
          </p:nvPr>
        </p:nvSpPr>
        <p:spPr>
          <a:xfrm>
            <a:off x="8296656" y="0"/>
            <a:ext cx="3895344" cy="6858000"/>
          </a:xfrm>
          <a:solidFill>
            <a:schemeClr val="accent1"/>
          </a:solidFill>
        </p:spPr>
        <p:txBody>
          <a:bodyPr anchor="ctr"/>
          <a:lstStyle>
            <a:lvl1pPr marL="0" indent="0" algn="ctr">
              <a:buNone/>
              <a:defRPr/>
            </a:lvl1pPr>
          </a:lstStyle>
          <a:p>
            <a:r>
              <a:rPr lang="en-US" noProof="0"/>
              <a:t>Click icon to add picture</a:t>
            </a:r>
          </a:p>
        </p:txBody>
      </p:sp>
      <p:sp>
        <p:nvSpPr>
          <p:cNvPr id="3" name="Content Placeholder 2">
            <a:extLst>
              <a:ext uri="{FF2B5EF4-FFF2-40B4-BE49-F238E27FC236}">
                <a16:creationId xmlns:a16="http://schemas.microsoft.com/office/drawing/2014/main" id="{A00F6C1B-F86D-84E1-F13C-1A2310E172C3}"/>
              </a:ext>
            </a:extLst>
          </p:cNvPr>
          <p:cNvSpPr>
            <a:spLocks noGrp="1"/>
          </p:cNvSpPr>
          <p:nvPr>
            <p:ph idx="1"/>
          </p:nvPr>
        </p:nvSpPr>
        <p:spPr>
          <a:xfrm>
            <a:off x="1389888" y="3054096"/>
            <a:ext cx="5010912" cy="2130552"/>
          </a:xfrm>
        </p:spPr>
        <p:txBody>
          <a:bodyPr/>
          <a:lstStyle>
            <a:lvl1pPr marL="54864" indent="0">
              <a:lnSpc>
                <a:spcPct val="120000"/>
              </a:lnSpc>
              <a:spcBef>
                <a:spcPts val="0"/>
              </a:spcBef>
              <a:buNone/>
              <a:defRPr sz="1600"/>
            </a:lvl1pPr>
            <a:lvl2pPr>
              <a:defRPr sz="1400"/>
            </a:lvl2pPr>
            <a:lvl3pPr>
              <a:defRPr sz="1200"/>
            </a:lvl3pPr>
            <a:lvl4pPr>
              <a:defRPr sz="1100"/>
            </a:lvl4pPr>
            <a:lvl5pPr>
              <a:defRPr sz="1100"/>
            </a:lvl5pPr>
          </a:lstStyle>
          <a:p>
            <a:pPr lvl="0"/>
            <a:r>
              <a:rPr lang="en-US" noProof="0"/>
              <a:t>Click to edit Master text styles</a:t>
            </a:r>
          </a:p>
        </p:txBody>
      </p:sp>
      <p:cxnSp>
        <p:nvCxnSpPr>
          <p:cNvPr id="28" name="Straight Connector 27">
            <a:extLst>
              <a:ext uri="{FF2B5EF4-FFF2-40B4-BE49-F238E27FC236}">
                <a16:creationId xmlns:a16="http://schemas.microsoft.com/office/drawing/2014/main" id="{A4F7CD76-D087-685D-2E27-537F34D67EBE}"/>
              </a:ext>
            </a:extLst>
          </p:cNvPr>
          <p:cNvCxnSpPr>
            <a:cxnSpLocks/>
          </p:cNvCxnSpPr>
          <p:nvPr userDrawn="1"/>
        </p:nvCxnSpPr>
        <p:spPr>
          <a:xfrm>
            <a:off x="11276341" y="6528816"/>
            <a:ext cx="91440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6" name="Slide Number Placeholder 5">
            <a:extLst>
              <a:ext uri="{FF2B5EF4-FFF2-40B4-BE49-F238E27FC236}">
                <a16:creationId xmlns:a16="http://schemas.microsoft.com/office/drawing/2014/main" id="{754CBAEF-CF24-7502-B796-D47DF23F28D4}"/>
              </a:ext>
            </a:extLst>
          </p:cNvPr>
          <p:cNvSpPr>
            <a:spLocks noGrp="1"/>
          </p:cNvSpPr>
          <p:nvPr>
            <p:ph type="sldNum" sz="quarter" idx="12"/>
          </p:nvPr>
        </p:nvSpPr>
        <p:spPr>
          <a:xfrm>
            <a:off x="3962400" y="6400904"/>
            <a:ext cx="365760" cy="246888"/>
          </a:xfrm>
        </p:spPr>
        <p:txBody>
          <a:bodyPr/>
          <a:lstStyle>
            <a:lvl1pPr>
              <a:defRPr>
                <a:solidFill>
                  <a:schemeClr val="bg1"/>
                </a:solidFill>
              </a:defRPr>
            </a:lvl1pPr>
          </a:lstStyle>
          <a:p>
            <a:fld id="{8D0AFDD5-844D-364D-8AEC-50CF4D36D55D}" type="slidenum">
              <a:rPr lang="en-US" noProof="0" smtClean="0"/>
              <a:pPr/>
              <a:t>‹#›</a:t>
            </a:fld>
            <a:endParaRPr lang="en-US" noProof="0"/>
          </a:p>
        </p:txBody>
      </p:sp>
      <p:grpSp>
        <p:nvGrpSpPr>
          <p:cNvPr id="13" name="Group 12">
            <a:extLst>
              <a:ext uri="{FF2B5EF4-FFF2-40B4-BE49-F238E27FC236}">
                <a16:creationId xmlns:a16="http://schemas.microsoft.com/office/drawing/2014/main" id="{0C63F889-82B6-D594-DA07-4C82AE33663F}"/>
              </a:ext>
            </a:extLst>
          </p:cNvPr>
          <p:cNvGrpSpPr/>
          <p:nvPr userDrawn="1"/>
        </p:nvGrpSpPr>
        <p:grpSpPr>
          <a:xfrm>
            <a:off x="0" y="6527001"/>
            <a:ext cx="8294153" cy="5617"/>
            <a:chOff x="0" y="6527001"/>
            <a:chExt cx="8294153" cy="5617"/>
          </a:xfrm>
        </p:grpSpPr>
        <p:cxnSp>
          <p:nvCxnSpPr>
            <p:cNvPr id="14" name="Straight Connector 13">
              <a:extLst>
                <a:ext uri="{FF2B5EF4-FFF2-40B4-BE49-F238E27FC236}">
                  <a16:creationId xmlns:a16="http://schemas.microsoft.com/office/drawing/2014/main" id="{3F4BFE95-6DCA-752C-0F0C-CCAF1A576CD0}"/>
                </a:ext>
              </a:extLst>
            </p:cNvPr>
            <p:cNvCxnSpPr>
              <a:cxnSpLocks/>
            </p:cNvCxnSpPr>
            <p:nvPr/>
          </p:nvCxnSpPr>
          <p:spPr>
            <a:xfrm>
              <a:off x="0" y="6527001"/>
              <a:ext cx="3935513" cy="5617"/>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3920C2FA-C2E7-21E2-09D0-3BA6B1BC2C1E}"/>
                </a:ext>
              </a:extLst>
            </p:cNvPr>
            <p:cNvCxnSpPr>
              <a:cxnSpLocks/>
            </p:cNvCxnSpPr>
            <p:nvPr/>
          </p:nvCxnSpPr>
          <p:spPr>
            <a:xfrm>
              <a:off x="4358640" y="6527001"/>
              <a:ext cx="3935513" cy="5617"/>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882084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Section Header">
    <p:bg>
      <p:bgPr>
        <a:solidFill>
          <a:schemeClr val="accent4"/>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38D51F-4DA4-5AB7-6ACD-17065B86DE72}"/>
              </a:ext>
            </a:extLst>
          </p:cNvPr>
          <p:cNvSpPr>
            <a:spLocks noGrp="1"/>
          </p:cNvSpPr>
          <p:nvPr>
            <p:ph type="title"/>
          </p:nvPr>
        </p:nvSpPr>
        <p:spPr>
          <a:xfrm>
            <a:off x="731520" y="1947672"/>
            <a:ext cx="3017520" cy="1938528"/>
          </a:xfrm>
        </p:spPr>
        <p:txBody>
          <a:bodyPr anchor="t"/>
          <a:lstStyle>
            <a:lvl1pPr algn="l">
              <a:defRPr sz="6000"/>
            </a:lvl1pPr>
          </a:lstStyle>
          <a:p>
            <a:r>
              <a:rPr lang="en-US" noProof="0"/>
              <a:t>Click to edit Master title style</a:t>
            </a:r>
          </a:p>
        </p:txBody>
      </p:sp>
      <p:sp>
        <p:nvSpPr>
          <p:cNvPr id="3" name="Text Placeholder 2">
            <a:extLst>
              <a:ext uri="{FF2B5EF4-FFF2-40B4-BE49-F238E27FC236}">
                <a16:creationId xmlns:a16="http://schemas.microsoft.com/office/drawing/2014/main" id="{F4264711-7A11-A788-DD48-17D0C3B08384}"/>
              </a:ext>
            </a:extLst>
          </p:cNvPr>
          <p:cNvSpPr>
            <a:spLocks noGrp="1"/>
          </p:cNvSpPr>
          <p:nvPr>
            <p:ph type="body" idx="1"/>
          </p:nvPr>
        </p:nvSpPr>
        <p:spPr>
          <a:xfrm>
            <a:off x="758952" y="4279392"/>
            <a:ext cx="2980944" cy="402336"/>
          </a:xfrm>
        </p:spPr>
        <p:txBody>
          <a:bodyPr/>
          <a:lstStyle>
            <a:lvl1pPr marL="0" indent="0">
              <a:lnSpc>
                <a:spcPct val="100000"/>
              </a:lnSpc>
              <a:spcBef>
                <a:spcPts val="0"/>
              </a:spcBef>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Click to edit Master text styles</a:t>
            </a:r>
          </a:p>
        </p:txBody>
      </p:sp>
      <p:sp>
        <p:nvSpPr>
          <p:cNvPr id="8" name="Google Shape;1251;p56">
            <a:extLst>
              <a:ext uri="{FF2B5EF4-FFF2-40B4-BE49-F238E27FC236}">
                <a16:creationId xmlns:a16="http://schemas.microsoft.com/office/drawing/2014/main" id="{9061A64A-DA6A-5D22-BE0B-94B0626A6CF1}"/>
              </a:ext>
            </a:extLst>
          </p:cNvPr>
          <p:cNvSpPr/>
          <p:nvPr userDrawn="1"/>
        </p:nvSpPr>
        <p:spPr>
          <a:xfrm>
            <a:off x="5102241" y="597060"/>
            <a:ext cx="5949692" cy="5949692"/>
          </a:xfrm>
          <a:prstGeom prst="ellipse">
            <a:avLst/>
          </a:prstGeom>
          <a:solidFill>
            <a:schemeClr val="accent2"/>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10" name="Picture Placeholder 9">
            <a:extLst>
              <a:ext uri="{FF2B5EF4-FFF2-40B4-BE49-F238E27FC236}">
                <a16:creationId xmlns:a16="http://schemas.microsoft.com/office/drawing/2014/main" id="{E88E5310-5724-6031-306F-4110AC65EBDB}"/>
              </a:ext>
            </a:extLst>
          </p:cNvPr>
          <p:cNvSpPr>
            <a:spLocks noGrp="1" noChangeAspect="1"/>
          </p:cNvSpPr>
          <p:nvPr>
            <p:ph type="pic" sz="quarter" idx="10"/>
          </p:nvPr>
        </p:nvSpPr>
        <p:spPr>
          <a:xfrm>
            <a:off x="5001768" y="420624"/>
            <a:ext cx="5897880" cy="5897880"/>
          </a:xfrm>
          <a:prstGeom prst="ellipse">
            <a:avLst/>
          </a:prstGeom>
          <a:solidFill>
            <a:schemeClr val="accent1"/>
          </a:solidFill>
          <a:ln w="25400">
            <a:solidFill>
              <a:schemeClr val="tx1"/>
            </a:solidFill>
          </a:ln>
        </p:spPr>
        <p:txBody>
          <a:bodyPr anchor="ctr"/>
          <a:lstStyle>
            <a:lvl1pPr marL="0" indent="0" algn="ctr">
              <a:buNone/>
              <a:defRPr/>
            </a:lvl1pPr>
          </a:lstStyle>
          <a:p>
            <a:r>
              <a:rPr lang="en-US" noProof="0"/>
              <a:t>Click icon to add picture</a:t>
            </a:r>
          </a:p>
        </p:txBody>
      </p:sp>
    </p:spTree>
    <p:extLst>
      <p:ext uri="{BB962C8B-B14F-4D97-AF65-F5344CB8AC3E}">
        <p14:creationId xmlns:p14="http://schemas.microsoft.com/office/powerpoint/2010/main" val="7911687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chemeClr val="accent5"/>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1426A-0740-2EB9-FC34-9C043459357E}"/>
              </a:ext>
            </a:extLst>
          </p:cNvPr>
          <p:cNvSpPr>
            <a:spLocks noGrp="1"/>
          </p:cNvSpPr>
          <p:nvPr>
            <p:ph type="title"/>
          </p:nvPr>
        </p:nvSpPr>
        <p:spPr/>
        <p:txBody>
          <a:bodyPr/>
          <a:lstStyle/>
          <a:p>
            <a:r>
              <a:rPr lang="en-US" noProof="0"/>
              <a:t>Click to edit Master title style</a:t>
            </a:r>
          </a:p>
        </p:txBody>
      </p:sp>
      <p:sp>
        <p:nvSpPr>
          <p:cNvPr id="3" name="Content Placeholder 2">
            <a:extLst>
              <a:ext uri="{FF2B5EF4-FFF2-40B4-BE49-F238E27FC236}">
                <a16:creationId xmlns:a16="http://schemas.microsoft.com/office/drawing/2014/main" id="{A00F6C1B-F86D-84E1-F13C-1A2310E172C3}"/>
              </a:ext>
            </a:extLst>
          </p:cNvPr>
          <p:cNvSpPr>
            <a:spLocks noGrp="1"/>
          </p:cNvSpPr>
          <p:nvPr>
            <p:ph idx="1"/>
          </p:nvPr>
        </p:nvSpPr>
        <p:spPr>
          <a:xfrm>
            <a:off x="484632" y="1810512"/>
            <a:ext cx="11000232" cy="4160520"/>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Slide Number Placeholder 5">
            <a:extLst>
              <a:ext uri="{FF2B5EF4-FFF2-40B4-BE49-F238E27FC236}">
                <a16:creationId xmlns:a16="http://schemas.microsoft.com/office/drawing/2014/main" id="{754CBAEF-CF24-7502-B796-D47DF23F28D4}"/>
              </a:ext>
            </a:extLst>
          </p:cNvPr>
          <p:cNvSpPr>
            <a:spLocks noGrp="1"/>
          </p:cNvSpPr>
          <p:nvPr>
            <p:ph type="sldNum" sz="quarter" idx="12"/>
          </p:nvPr>
        </p:nvSpPr>
        <p:spPr/>
        <p:txBody>
          <a:bodyPr/>
          <a:lstStyle/>
          <a:p>
            <a:fld id="{8D0AFDD5-844D-364D-8AEC-50CF4D36D55D}" type="slidenum">
              <a:rPr lang="en-US" noProof="0" smtClean="0"/>
              <a:t>‹#›</a:t>
            </a:fld>
            <a:endParaRPr lang="en-US" noProof="0"/>
          </a:p>
        </p:txBody>
      </p:sp>
      <p:sp>
        <p:nvSpPr>
          <p:cNvPr id="5" name="Footer Placeholder 4">
            <a:extLst>
              <a:ext uri="{FF2B5EF4-FFF2-40B4-BE49-F238E27FC236}">
                <a16:creationId xmlns:a16="http://schemas.microsoft.com/office/drawing/2014/main" id="{82D9E7CE-C596-EE32-BBFE-799C10EFBBB2}"/>
              </a:ext>
            </a:extLst>
          </p:cNvPr>
          <p:cNvSpPr>
            <a:spLocks noGrp="1"/>
          </p:cNvSpPr>
          <p:nvPr>
            <p:ph type="ftr" sz="quarter" idx="11"/>
          </p:nvPr>
        </p:nvSpPr>
        <p:spPr/>
        <p:txBody>
          <a:bodyPr/>
          <a:lstStyle/>
          <a:p>
            <a:r>
              <a:rPr lang="en-US" noProof="0"/>
              <a:t>Presentation title</a:t>
            </a:r>
          </a:p>
        </p:txBody>
      </p:sp>
      <p:sp>
        <p:nvSpPr>
          <p:cNvPr id="4" name="Date Placeholder 3">
            <a:extLst>
              <a:ext uri="{FF2B5EF4-FFF2-40B4-BE49-F238E27FC236}">
                <a16:creationId xmlns:a16="http://schemas.microsoft.com/office/drawing/2014/main" id="{7490B60C-999F-167B-3927-D752A0DE60A7}"/>
              </a:ext>
            </a:extLst>
          </p:cNvPr>
          <p:cNvSpPr>
            <a:spLocks noGrp="1"/>
          </p:cNvSpPr>
          <p:nvPr>
            <p:ph type="dt" sz="half" idx="10"/>
          </p:nvPr>
        </p:nvSpPr>
        <p:spPr/>
        <p:txBody>
          <a:bodyPr/>
          <a:lstStyle/>
          <a:p>
            <a:r>
              <a:rPr lang="en-US" noProof="0"/>
              <a:t>20XX</a:t>
            </a:r>
          </a:p>
        </p:txBody>
      </p:sp>
    </p:spTree>
    <p:extLst>
      <p:ext uri="{BB962C8B-B14F-4D97-AF65-F5344CB8AC3E}">
        <p14:creationId xmlns:p14="http://schemas.microsoft.com/office/powerpoint/2010/main" val="12013492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Quote">
    <p:bg>
      <p:bgPr>
        <a:solidFill>
          <a:schemeClr val="accent3"/>
        </a:solidFill>
        <a:effectLst/>
      </p:bgPr>
    </p:bg>
    <p:spTree>
      <p:nvGrpSpPr>
        <p:cNvPr id="1" name=""/>
        <p:cNvGrpSpPr/>
        <p:nvPr/>
      </p:nvGrpSpPr>
      <p:grpSpPr>
        <a:xfrm>
          <a:off x="0" y="0"/>
          <a:ext cx="0" cy="0"/>
          <a:chOff x="0" y="0"/>
          <a:chExt cx="0" cy="0"/>
        </a:xfrm>
      </p:grpSpPr>
      <p:sp>
        <p:nvSpPr>
          <p:cNvPr id="12" name="Google Shape;327;p33">
            <a:extLst>
              <a:ext uri="{FF2B5EF4-FFF2-40B4-BE49-F238E27FC236}">
                <a16:creationId xmlns:a16="http://schemas.microsoft.com/office/drawing/2014/main" id="{EA1EE280-E44E-F71B-ED1B-CA8CEDEE6175}"/>
              </a:ext>
            </a:extLst>
          </p:cNvPr>
          <p:cNvSpPr/>
          <p:nvPr userDrawn="1"/>
        </p:nvSpPr>
        <p:spPr>
          <a:xfrm>
            <a:off x="1087280" y="1161412"/>
            <a:ext cx="10221119" cy="4831742"/>
          </a:xfrm>
          <a:prstGeom prst="rect">
            <a:avLst/>
          </a:prstGeom>
          <a:solidFill>
            <a:schemeClr val="accent5"/>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b="0" i="0" u="none" strike="noStrike" cap="none" noProof="0">
              <a:solidFill>
                <a:schemeClr val="accent2">
                  <a:lumMod val="20000"/>
                  <a:lumOff val="80000"/>
                </a:schemeClr>
              </a:solidFill>
              <a:latin typeface="Karla"/>
              <a:ea typeface="Karla"/>
              <a:cs typeface="Karla"/>
              <a:sym typeface="Karla"/>
            </a:endParaRPr>
          </a:p>
        </p:txBody>
      </p:sp>
      <p:sp>
        <p:nvSpPr>
          <p:cNvPr id="14" name="Google Shape;328;p33">
            <a:extLst>
              <a:ext uri="{FF2B5EF4-FFF2-40B4-BE49-F238E27FC236}">
                <a16:creationId xmlns:a16="http://schemas.microsoft.com/office/drawing/2014/main" id="{332C8624-D848-DF0C-9104-7A2655E4A0FE}"/>
              </a:ext>
            </a:extLst>
          </p:cNvPr>
          <p:cNvSpPr/>
          <p:nvPr userDrawn="1"/>
        </p:nvSpPr>
        <p:spPr>
          <a:xfrm>
            <a:off x="858371" y="800100"/>
            <a:ext cx="10221119" cy="4953001"/>
          </a:xfrm>
          <a:prstGeom prst="rect">
            <a:avLst/>
          </a:prstGeom>
          <a:solidFill>
            <a:schemeClr val="accent4"/>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b="0" i="0" u="none" strike="noStrike" cap="none" noProof="0">
              <a:solidFill>
                <a:schemeClr val="lt1"/>
              </a:solidFill>
              <a:latin typeface="Karla"/>
              <a:ea typeface="Karla"/>
              <a:cs typeface="Karla"/>
              <a:sym typeface="Karla"/>
            </a:endParaRPr>
          </a:p>
        </p:txBody>
      </p:sp>
      <p:sp>
        <p:nvSpPr>
          <p:cNvPr id="2" name="Title 1">
            <a:extLst>
              <a:ext uri="{FF2B5EF4-FFF2-40B4-BE49-F238E27FC236}">
                <a16:creationId xmlns:a16="http://schemas.microsoft.com/office/drawing/2014/main" id="{BF01426A-0740-2EB9-FC34-9C043459357E}"/>
              </a:ext>
            </a:extLst>
          </p:cNvPr>
          <p:cNvSpPr>
            <a:spLocks noGrp="1"/>
          </p:cNvSpPr>
          <p:nvPr>
            <p:ph type="title"/>
          </p:nvPr>
        </p:nvSpPr>
        <p:spPr>
          <a:xfrm>
            <a:off x="2862072" y="2322576"/>
            <a:ext cx="6473952" cy="1901952"/>
          </a:xfrm>
        </p:spPr>
        <p:txBody>
          <a:bodyPr anchor="ctr"/>
          <a:lstStyle>
            <a:lvl1pPr algn="l">
              <a:lnSpc>
                <a:spcPct val="90000"/>
              </a:lnSpc>
              <a:defRPr sz="4000"/>
            </a:lvl1pPr>
          </a:lstStyle>
          <a:p>
            <a:r>
              <a:rPr lang="en-US" noProof="0"/>
              <a:t>Click to edit Master title style</a:t>
            </a:r>
          </a:p>
        </p:txBody>
      </p:sp>
      <p:sp>
        <p:nvSpPr>
          <p:cNvPr id="18" name="Text Placeholder 15">
            <a:extLst>
              <a:ext uri="{FF2B5EF4-FFF2-40B4-BE49-F238E27FC236}">
                <a16:creationId xmlns:a16="http://schemas.microsoft.com/office/drawing/2014/main" id="{4817D722-78FF-E98D-229F-DDC8146F5572}"/>
              </a:ext>
            </a:extLst>
          </p:cNvPr>
          <p:cNvSpPr>
            <a:spLocks noGrp="1"/>
          </p:cNvSpPr>
          <p:nvPr>
            <p:ph type="body" sz="quarter" idx="15" hasCustomPrompt="1"/>
          </p:nvPr>
        </p:nvSpPr>
        <p:spPr>
          <a:xfrm>
            <a:off x="1027874" y="809103"/>
            <a:ext cx="1798955" cy="2062163"/>
          </a:xfrm>
        </p:spPr>
        <p:txBody>
          <a:bodyPr anchor="t"/>
          <a:lstStyle>
            <a:lvl1pPr marL="0" indent="0">
              <a:buNone/>
              <a:defRPr sz="25000" b="1">
                <a:solidFill>
                  <a:schemeClr val="tx2"/>
                </a:solidFill>
                <a:latin typeface="+mj-lt"/>
              </a:defRPr>
            </a:lvl1pPr>
          </a:lstStyle>
          <a:p>
            <a:pPr lvl="0"/>
            <a:r>
              <a:rPr lang="en-US" noProof="0"/>
              <a:t>“</a:t>
            </a:r>
          </a:p>
        </p:txBody>
      </p:sp>
      <p:sp>
        <p:nvSpPr>
          <p:cNvPr id="3" name="Content Placeholder 2">
            <a:extLst>
              <a:ext uri="{FF2B5EF4-FFF2-40B4-BE49-F238E27FC236}">
                <a16:creationId xmlns:a16="http://schemas.microsoft.com/office/drawing/2014/main" id="{A00F6C1B-F86D-84E1-F13C-1A2310E172C3}"/>
              </a:ext>
            </a:extLst>
          </p:cNvPr>
          <p:cNvSpPr>
            <a:spLocks noGrp="1"/>
          </p:cNvSpPr>
          <p:nvPr>
            <p:ph idx="1"/>
          </p:nvPr>
        </p:nvSpPr>
        <p:spPr>
          <a:xfrm>
            <a:off x="2862072" y="4334256"/>
            <a:ext cx="2340864" cy="585216"/>
          </a:xfrm>
        </p:spPr>
        <p:txBody>
          <a:bodyPr/>
          <a:lstStyle>
            <a:lvl1pPr marL="0" indent="0">
              <a:lnSpc>
                <a:spcPct val="100000"/>
              </a:lnSpc>
              <a:spcBef>
                <a:spcPts val="0"/>
              </a:spcBef>
              <a:buNone/>
              <a:defRPr sz="2000"/>
            </a:lvl1pPr>
          </a:lstStyle>
          <a:p>
            <a:pPr lvl="0"/>
            <a:r>
              <a:rPr lang="en-US" noProof="0"/>
              <a:t>Click to edit Master text styles</a:t>
            </a:r>
          </a:p>
        </p:txBody>
      </p:sp>
      <p:sp>
        <p:nvSpPr>
          <p:cNvPr id="17" name="Text Placeholder 15">
            <a:extLst>
              <a:ext uri="{FF2B5EF4-FFF2-40B4-BE49-F238E27FC236}">
                <a16:creationId xmlns:a16="http://schemas.microsoft.com/office/drawing/2014/main" id="{F9A35D83-86B3-5132-45B2-6382E8F3A4C2}"/>
              </a:ext>
            </a:extLst>
          </p:cNvPr>
          <p:cNvSpPr>
            <a:spLocks noGrp="1"/>
          </p:cNvSpPr>
          <p:nvPr>
            <p:ph type="body" sz="quarter" idx="14" hasCustomPrompt="1"/>
          </p:nvPr>
        </p:nvSpPr>
        <p:spPr>
          <a:xfrm>
            <a:off x="9281160" y="3957272"/>
            <a:ext cx="1798955" cy="2062163"/>
          </a:xfrm>
        </p:spPr>
        <p:txBody>
          <a:bodyPr/>
          <a:lstStyle>
            <a:lvl1pPr marL="0" indent="0">
              <a:buNone/>
              <a:defRPr sz="25000" b="1">
                <a:solidFill>
                  <a:schemeClr val="tx2"/>
                </a:solidFill>
                <a:latin typeface="+mj-lt"/>
              </a:defRPr>
            </a:lvl1pPr>
          </a:lstStyle>
          <a:p>
            <a:pPr lvl="0"/>
            <a:r>
              <a:rPr lang="en-US" noProof="0"/>
              <a:t>”</a:t>
            </a:r>
          </a:p>
        </p:txBody>
      </p:sp>
      <p:sp>
        <p:nvSpPr>
          <p:cNvPr id="7" name="Date Placeholder 6">
            <a:extLst>
              <a:ext uri="{FF2B5EF4-FFF2-40B4-BE49-F238E27FC236}">
                <a16:creationId xmlns:a16="http://schemas.microsoft.com/office/drawing/2014/main" id="{C1F53ABF-1C17-E7D0-EEB7-468CEDF285C7}"/>
              </a:ext>
            </a:extLst>
          </p:cNvPr>
          <p:cNvSpPr>
            <a:spLocks noGrp="1"/>
          </p:cNvSpPr>
          <p:nvPr>
            <p:ph type="dt" sz="half" idx="16"/>
          </p:nvPr>
        </p:nvSpPr>
        <p:spPr/>
        <p:txBody>
          <a:bodyPr/>
          <a:lstStyle/>
          <a:p>
            <a:r>
              <a:rPr lang="en-US" noProof="0"/>
              <a:t>20XX</a:t>
            </a:r>
          </a:p>
        </p:txBody>
      </p:sp>
      <p:sp>
        <p:nvSpPr>
          <p:cNvPr id="8" name="Footer Placeholder 7">
            <a:extLst>
              <a:ext uri="{FF2B5EF4-FFF2-40B4-BE49-F238E27FC236}">
                <a16:creationId xmlns:a16="http://schemas.microsoft.com/office/drawing/2014/main" id="{86A64DF1-77A3-B856-5F46-12724706B8A1}"/>
              </a:ext>
            </a:extLst>
          </p:cNvPr>
          <p:cNvSpPr>
            <a:spLocks noGrp="1"/>
          </p:cNvSpPr>
          <p:nvPr>
            <p:ph type="ftr" sz="quarter" idx="17"/>
          </p:nvPr>
        </p:nvSpPr>
        <p:spPr/>
        <p:txBody>
          <a:bodyPr/>
          <a:lstStyle/>
          <a:p>
            <a:r>
              <a:rPr lang="en-US" noProof="0"/>
              <a:t>Presentation title</a:t>
            </a:r>
          </a:p>
        </p:txBody>
      </p:sp>
      <p:sp>
        <p:nvSpPr>
          <p:cNvPr id="9" name="Slide Number Placeholder 8">
            <a:extLst>
              <a:ext uri="{FF2B5EF4-FFF2-40B4-BE49-F238E27FC236}">
                <a16:creationId xmlns:a16="http://schemas.microsoft.com/office/drawing/2014/main" id="{D8961FC7-9CAD-4B2D-A8F6-C172AF6D5EB1}"/>
              </a:ext>
            </a:extLst>
          </p:cNvPr>
          <p:cNvSpPr>
            <a:spLocks noGrp="1"/>
          </p:cNvSpPr>
          <p:nvPr>
            <p:ph type="sldNum" sz="quarter" idx="18"/>
          </p:nvPr>
        </p:nvSpPr>
        <p:spPr/>
        <p:txBody>
          <a:bodyPr/>
          <a:lstStyle/>
          <a:p>
            <a:fld id="{8D0AFDD5-844D-364D-8AEC-50CF4D36D55D}" type="slidenum">
              <a:rPr lang="en-US" noProof="0" smtClean="0"/>
              <a:pPr/>
              <a:t>‹#›</a:t>
            </a:fld>
            <a:endParaRPr lang="en-US" noProof="0"/>
          </a:p>
        </p:txBody>
      </p:sp>
    </p:spTree>
    <p:extLst>
      <p:ext uri="{BB962C8B-B14F-4D97-AF65-F5344CB8AC3E}">
        <p14:creationId xmlns:p14="http://schemas.microsoft.com/office/powerpoint/2010/main" val="28843801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am x4">
    <p:bg>
      <p:bgPr>
        <a:solidFill>
          <a:schemeClr val="tx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7FDA4E-49F9-223C-DA55-A79802EE1883}"/>
              </a:ext>
            </a:extLst>
          </p:cNvPr>
          <p:cNvSpPr>
            <a:spLocks noGrp="1"/>
          </p:cNvSpPr>
          <p:nvPr>
            <p:ph type="title"/>
          </p:nvPr>
        </p:nvSpPr>
        <p:spPr/>
        <p:txBody>
          <a:bodyPr/>
          <a:lstStyle>
            <a:lvl1pPr>
              <a:defRPr>
                <a:solidFill>
                  <a:schemeClr val="bg1"/>
                </a:solidFill>
              </a:defRPr>
            </a:lvl1pPr>
          </a:lstStyle>
          <a:p>
            <a:r>
              <a:rPr lang="en-US" noProof="0"/>
              <a:t>Click to edit Master title style</a:t>
            </a:r>
          </a:p>
        </p:txBody>
      </p:sp>
      <p:sp>
        <p:nvSpPr>
          <p:cNvPr id="7" name="Google Shape;1149;p53">
            <a:extLst>
              <a:ext uri="{FF2B5EF4-FFF2-40B4-BE49-F238E27FC236}">
                <a16:creationId xmlns:a16="http://schemas.microsoft.com/office/drawing/2014/main" id="{E21113D2-FC9F-27EC-7A45-E8F7695D1407}"/>
              </a:ext>
            </a:extLst>
          </p:cNvPr>
          <p:cNvSpPr/>
          <p:nvPr userDrawn="1"/>
        </p:nvSpPr>
        <p:spPr>
          <a:xfrm>
            <a:off x="694922" y="2330750"/>
            <a:ext cx="2542032" cy="3200400"/>
          </a:xfrm>
          <a:prstGeom prst="rect">
            <a:avLst/>
          </a:prstGeom>
          <a:solidFill>
            <a:schemeClr val="accent4"/>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9" name="Google Shape;1149;p53">
            <a:extLst>
              <a:ext uri="{FF2B5EF4-FFF2-40B4-BE49-F238E27FC236}">
                <a16:creationId xmlns:a16="http://schemas.microsoft.com/office/drawing/2014/main" id="{AD0B836B-7152-D6F5-7044-4B3B321454F5}"/>
              </a:ext>
            </a:extLst>
          </p:cNvPr>
          <p:cNvSpPr/>
          <p:nvPr userDrawn="1"/>
        </p:nvSpPr>
        <p:spPr>
          <a:xfrm>
            <a:off x="3541000" y="2330750"/>
            <a:ext cx="2542032" cy="3200400"/>
          </a:xfrm>
          <a:prstGeom prst="rect">
            <a:avLst/>
          </a:prstGeom>
          <a:solidFill>
            <a:schemeClr val="accent4"/>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11" name="Google Shape;1149;p53">
            <a:extLst>
              <a:ext uri="{FF2B5EF4-FFF2-40B4-BE49-F238E27FC236}">
                <a16:creationId xmlns:a16="http://schemas.microsoft.com/office/drawing/2014/main" id="{65518B88-F549-D8C7-0CD2-91E7CABE5E13}"/>
              </a:ext>
            </a:extLst>
          </p:cNvPr>
          <p:cNvSpPr/>
          <p:nvPr userDrawn="1"/>
        </p:nvSpPr>
        <p:spPr>
          <a:xfrm>
            <a:off x="6387080" y="2328404"/>
            <a:ext cx="2542032" cy="3200400"/>
          </a:xfrm>
          <a:prstGeom prst="rect">
            <a:avLst/>
          </a:prstGeom>
          <a:solidFill>
            <a:schemeClr val="accent4"/>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13" name="Google Shape;1149;p53">
            <a:extLst>
              <a:ext uri="{FF2B5EF4-FFF2-40B4-BE49-F238E27FC236}">
                <a16:creationId xmlns:a16="http://schemas.microsoft.com/office/drawing/2014/main" id="{EF098B7F-7320-E28C-D4A0-9C0D6072BDA7}"/>
              </a:ext>
            </a:extLst>
          </p:cNvPr>
          <p:cNvSpPr/>
          <p:nvPr userDrawn="1"/>
        </p:nvSpPr>
        <p:spPr>
          <a:xfrm>
            <a:off x="9233158" y="2328404"/>
            <a:ext cx="2542032" cy="3200400"/>
          </a:xfrm>
          <a:prstGeom prst="rect">
            <a:avLst/>
          </a:prstGeom>
          <a:solidFill>
            <a:schemeClr val="accent4"/>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25" name="Text Placeholder 24">
            <a:extLst>
              <a:ext uri="{FF2B5EF4-FFF2-40B4-BE49-F238E27FC236}">
                <a16:creationId xmlns:a16="http://schemas.microsoft.com/office/drawing/2014/main" id="{2349526F-21BB-B06B-612E-8AAA322B41DD}"/>
              </a:ext>
            </a:extLst>
          </p:cNvPr>
          <p:cNvSpPr>
            <a:spLocks noGrp="1"/>
          </p:cNvSpPr>
          <p:nvPr>
            <p:ph type="body" sz="quarter" idx="14"/>
          </p:nvPr>
        </p:nvSpPr>
        <p:spPr>
          <a:xfrm>
            <a:off x="565816" y="2193042"/>
            <a:ext cx="2514600" cy="3200400"/>
          </a:xfrm>
          <a:solidFill>
            <a:schemeClr val="accent5"/>
          </a:solidFill>
          <a:ln w="25400">
            <a:solidFill>
              <a:schemeClr val="dk1"/>
            </a:solidFill>
          </a:ln>
        </p:spPr>
        <p:txBody>
          <a:bodyPr tIns="2377440"/>
          <a:lstStyle>
            <a:lvl1pPr marL="0" indent="0" algn="ctr">
              <a:buFont typeface="Arial" panose="020B0604020202020204" pitchFamily="34" charset="0"/>
              <a:buNone/>
              <a:defRPr sz="2000">
                <a:latin typeface="+mj-lt"/>
              </a:defRPr>
            </a:lvl1pPr>
          </a:lstStyle>
          <a:p>
            <a:pPr lvl="0"/>
            <a:r>
              <a:rPr lang="en-US" noProof="0"/>
              <a:t>Click to edit Master text styles</a:t>
            </a:r>
          </a:p>
        </p:txBody>
      </p:sp>
      <p:sp>
        <p:nvSpPr>
          <p:cNvPr id="23" name="Picture Placeholder 22">
            <a:extLst>
              <a:ext uri="{FF2B5EF4-FFF2-40B4-BE49-F238E27FC236}">
                <a16:creationId xmlns:a16="http://schemas.microsoft.com/office/drawing/2014/main" id="{99DE91A1-A01A-B800-F6EB-C013020202CF}"/>
              </a:ext>
            </a:extLst>
          </p:cNvPr>
          <p:cNvSpPr>
            <a:spLocks noGrp="1"/>
          </p:cNvSpPr>
          <p:nvPr>
            <p:ph type="pic" sz="quarter" idx="13"/>
          </p:nvPr>
        </p:nvSpPr>
        <p:spPr>
          <a:xfrm>
            <a:off x="579532" y="2193042"/>
            <a:ext cx="2487168" cy="2103120"/>
          </a:xfrm>
          <a:ln w="25400">
            <a:solidFill>
              <a:schemeClr val="tx1"/>
            </a:solidFill>
          </a:ln>
        </p:spPr>
        <p:txBody>
          <a:bodyPr anchor="ctr"/>
          <a:lstStyle>
            <a:lvl1pPr marL="0" indent="0" algn="ctr">
              <a:buNone/>
              <a:defRPr sz="1600"/>
            </a:lvl1pPr>
          </a:lstStyle>
          <a:p>
            <a:r>
              <a:rPr lang="en-US" noProof="0"/>
              <a:t>Click icon to add picture</a:t>
            </a:r>
          </a:p>
        </p:txBody>
      </p:sp>
      <p:sp>
        <p:nvSpPr>
          <p:cNvPr id="28" name="Text Placeholder 26">
            <a:extLst>
              <a:ext uri="{FF2B5EF4-FFF2-40B4-BE49-F238E27FC236}">
                <a16:creationId xmlns:a16="http://schemas.microsoft.com/office/drawing/2014/main" id="{733EF8C8-3849-9C80-1F6E-7038D1134789}"/>
              </a:ext>
            </a:extLst>
          </p:cNvPr>
          <p:cNvSpPr>
            <a:spLocks noGrp="1"/>
          </p:cNvSpPr>
          <p:nvPr>
            <p:ph type="body" sz="quarter" idx="15"/>
          </p:nvPr>
        </p:nvSpPr>
        <p:spPr>
          <a:xfrm>
            <a:off x="580220" y="4846546"/>
            <a:ext cx="2514600" cy="338328"/>
          </a:xfrm>
        </p:spPr>
        <p:txBody>
          <a:bodyPr/>
          <a:lstStyle>
            <a:lvl1pPr marL="0" indent="0" algn="ctr">
              <a:lnSpc>
                <a:spcPct val="100000"/>
              </a:lnSpc>
              <a:spcBef>
                <a:spcPts val="0"/>
              </a:spcBef>
              <a:buNone/>
              <a:defRPr sz="1600"/>
            </a:lvl1pPr>
          </a:lstStyle>
          <a:p>
            <a:pPr lvl="0"/>
            <a:r>
              <a:rPr lang="en-US" noProof="0"/>
              <a:t>Click to edit Master text styles</a:t>
            </a:r>
          </a:p>
        </p:txBody>
      </p:sp>
      <p:sp>
        <p:nvSpPr>
          <p:cNvPr id="29" name="Text Placeholder 24">
            <a:extLst>
              <a:ext uri="{FF2B5EF4-FFF2-40B4-BE49-F238E27FC236}">
                <a16:creationId xmlns:a16="http://schemas.microsoft.com/office/drawing/2014/main" id="{32F8A8CA-E278-E129-A09C-8C4B7CCA2DE2}"/>
              </a:ext>
            </a:extLst>
          </p:cNvPr>
          <p:cNvSpPr>
            <a:spLocks noGrp="1"/>
          </p:cNvSpPr>
          <p:nvPr>
            <p:ph type="body" sz="quarter" idx="16"/>
          </p:nvPr>
        </p:nvSpPr>
        <p:spPr>
          <a:xfrm>
            <a:off x="3419856" y="2193042"/>
            <a:ext cx="2514600" cy="3200400"/>
          </a:xfrm>
          <a:solidFill>
            <a:schemeClr val="accent5"/>
          </a:solidFill>
          <a:ln w="25400">
            <a:solidFill>
              <a:schemeClr val="dk1"/>
            </a:solidFill>
          </a:ln>
        </p:spPr>
        <p:txBody>
          <a:bodyPr tIns="2377440"/>
          <a:lstStyle>
            <a:lvl1pPr marL="0" indent="0" algn="ctr">
              <a:buFont typeface="Arial" panose="020B0604020202020204" pitchFamily="34" charset="0"/>
              <a:buNone/>
              <a:defRPr sz="2000">
                <a:latin typeface="+mj-lt"/>
              </a:defRPr>
            </a:lvl1pPr>
          </a:lstStyle>
          <a:p>
            <a:pPr lvl="0"/>
            <a:r>
              <a:rPr lang="en-US" noProof="0"/>
              <a:t>Click to edit Master text styles</a:t>
            </a:r>
          </a:p>
        </p:txBody>
      </p:sp>
      <p:sp>
        <p:nvSpPr>
          <p:cNvPr id="30" name="Picture Placeholder 22">
            <a:extLst>
              <a:ext uri="{FF2B5EF4-FFF2-40B4-BE49-F238E27FC236}">
                <a16:creationId xmlns:a16="http://schemas.microsoft.com/office/drawing/2014/main" id="{3CFBF841-C094-5FA8-63F2-F5DA37C0359A}"/>
              </a:ext>
            </a:extLst>
          </p:cNvPr>
          <p:cNvSpPr>
            <a:spLocks noGrp="1"/>
          </p:cNvSpPr>
          <p:nvPr>
            <p:ph type="pic" sz="quarter" idx="17"/>
          </p:nvPr>
        </p:nvSpPr>
        <p:spPr>
          <a:xfrm>
            <a:off x="3433572" y="2193042"/>
            <a:ext cx="2487168" cy="2103120"/>
          </a:xfrm>
          <a:ln w="25400">
            <a:solidFill>
              <a:schemeClr val="tx1"/>
            </a:solidFill>
          </a:ln>
        </p:spPr>
        <p:txBody>
          <a:bodyPr anchor="ctr"/>
          <a:lstStyle>
            <a:lvl1pPr marL="0" indent="0" algn="ctr">
              <a:buNone/>
              <a:defRPr sz="1600"/>
            </a:lvl1pPr>
          </a:lstStyle>
          <a:p>
            <a:r>
              <a:rPr lang="en-US" noProof="0"/>
              <a:t>Click icon to add picture</a:t>
            </a:r>
          </a:p>
        </p:txBody>
      </p:sp>
      <p:sp>
        <p:nvSpPr>
          <p:cNvPr id="31" name="Text Placeholder 26">
            <a:extLst>
              <a:ext uri="{FF2B5EF4-FFF2-40B4-BE49-F238E27FC236}">
                <a16:creationId xmlns:a16="http://schemas.microsoft.com/office/drawing/2014/main" id="{C76BA571-FE5C-F5F7-9056-20BD57DA6789}"/>
              </a:ext>
            </a:extLst>
          </p:cNvPr>
          <p:cNvSpPr>
            <a:spLocks noGrp="1"/>
          </p:cNvSpPr>
          <p:nvPr>
            <p:ph type="body" sz="quarter" idx="18"/>
          </p:nvPr>
        </p:nvSpPr>
        <p:spPr>
          <a:xfrm>
            <a:off x="3419856" y="4846546"/>
            <a:ext cx="2514600" cy="338328"/>
          </a:xfrm>
        </p:spPr>
        <p:txBody>
          <a:bodyPr/>
          <a:lstStyle>
            <a:lvl1pPr marL="0" indent="0" algn="ctr">
              <a:lnSpc>
                <a:spcPct val="100000"/>
              </a:lnSpc>
              <a:spcBef>
                <a:spcPts val="0"/>
              </a:spcBef>
              <a:buNone/>
              <a:defRPr sz="1600"/>
            </a:lvl1pPr>
          </a:lstStyle>
          <a:p>
            <a:pPr lvl="0"/>
            <a:r>
              <a:rPr lang="en-US" noProof="0"/>
              <a:t>Click to edit Master text styles</a:t>
            </a:r>
          </a:p>
        </p:txBody>
      </p:sp>
      <p:sp>
        <p:nvSpPr>
          <p:cNvPr id="32" name="Text Placeholder 24">
            <a:extLst>
              <a:ext uri="{FF2B5EF4-FFF2-40B4-BE49-F238E27FC236}">
                <a16:creationId xmlns:a16="http://schemas.microsoft.com/office/drawing/2014/main" id="{D7F9FC21-D881-DB86-4C69-C07821DCF3A7}"/>
              </a:ext>
            </a:extLst>
          </p:cNvPr>
          <p:cNvSpPr>
            <a:spLocks noGrp="1"/>
          </p:cNvSpPr>
          <p:nvPr>
            <p:ph type="body" sz="quarter" idx="19"/>
          </p:nvPr>
        </p:nvSpPr>
        <p:spPr>
          <a:xfrm>
            <a:off x="6263640" y="2193042"/>
            <a:ext cx="2514600" cy="3200400"/>
          </a:xfrm>
          <a:solidFill>
            <a:schemeClr val="accent5"/>
          </a:solidFill>
          <a:ln w="25400">
            <a:solidFill>
              <a:schemeClr val="dk1"/>
            </a:solidFill>
          </a:ln>
        </p:spPr>
        <p:txBody>
          <a:bodyPr tIns="2377440"/>
          <a:lstStyle>
            <a:lvl1pPr marL="0" indent="0" algn="ctr">
              <a:buFont typeface="Arial" panose="020B0604020202020204" pitchFamily="34" charset="0"/>
              <a:buNone/>
              <a:defRPr sz="2000">
                <a:latin typeface="+mj-lt"/>
              </a:defRPr>
            </a:lvl1pPr>
          </a:lstStyle>
          <a:p>
            <a:pPr lvl="0"/>
            <a:r>
              <a:rPr lang="en-US" noProof="0"/>
              <a:t>Click to edit Master text styles</a:t>
            </a:r>
          </a:p>
        </p:txBody>
      </p:sp>
      <p:sp>
        <p:nvSpPr>
          <p:cNvPr id="33" name="Picture Placeholder 22">
            <a:extLst>
              <a:ext uri="{FF2B5EF4-FFF2-40B4-BE49-F238E27FC236}">
                <a16:creationId xmlns:a16="http://schemas.microsoft.com/office/drawing/2014/main" id="{FE2E99DA-5661-F860-9E54-9C42590265FD}"/>
              </a:ext>
            </a:extLst>
          </p:cNvPr>
          <p:cNvSpPr>
            <a:spLocks noGrp="1"/>
          </p:cNvSpPr>
          <p:nvPr>
            <p:ph type="pic" sz="quarter" idx="20"/>
          </p:nvPr>
        </p:nvSpPr>
        <p:spPr>
          <a:xfrm>
            <a:off x="6277356" y="2193042"/>
            <a:ext cx="2487168" cy="2103120"/>
          </a:xfrm>
          <a:ln w="25400">
            <a:solidFill>
              <a:schemeClr val="tx1"/>
            </a:solidFill>
          </a:ln>
        </p:spPr>
        <p:txBody>
          <a:bodyPr anchor="ctr"/>
          <a:lstStyle>
            <a:lvl1pPr marL="0" indent="0" algn="ctr">
              <a:buNone/>
              <a:defRPr sz="1600"/>
            </a:lvl1pPr>
          </a:lstStyle>
          <a:p>
            <a:r>
              <a:rPr lang="en-US" noProof="0"/>
              <a:t>Click icon to add picture</a:t>
            </a:r>
          </a:p>
        </p:txBody>
      </p:sp>
      <p:sp>
        <p:nvSpPr>
          <p:cNvPr id="34" name="Text Placeholder 26">
            <a:extLst>
              <a:ext uri="{FF2B5EF4-FFF2-40B4-BE49-F238E27FC236}">
                <a16:creationId xmlns:a16="http://schemas.microsoft.com/office/drawing/2014/main" id="{99F1332D-1A76-8252-3A4A-73B5BE80BDA8}"/>
              </a:ext>
            </a:extLst>
          </p:cNvPr>
          <p:cNvSpPr>
            <a:spLocks noGrp="1"/>
          </p:cNvSpPr>
          <p:nvPr>
            <p:ph type="body" sz="quarter" idx="21"/>
          </p:nvPr>
        </p:nvSpPr>
        <p:spPr>
          <a:xfrm>
            <a:off x="6263640" y="4846546"/>
            <a:ext cx="2514600" cy="338328"/>
          </a:xfrm>
        </p:spPr>
        <p:txBody>
          <a:bodyPr/>
          <a:lstStyle>
            <a:lvl1pPr marL="0" indent="0" algn="ctr">
              <a:lnSpc>
                <a:spcPct val="100000"/>
              </a:lnSpc>
              <a:spcBef>
                <a:spcPts val="0"/>
              </a:spcBef>
              <a:buNone/>
              <a:defRPr sz="1600"/>
            </a:lvl1pPr>
          </a:lstStyle>
          <a:p>
            <a:pPr lvl="0"/>
            <a:r>
              <a:rPr lang="en-US" noProof="0"/>
              <a:t>Click to edit Master text styles</a:t>
            </a:r>
          </a:p>
        </p:txBody>
      </p:sp>
      <p:sp>
        <p:nvSpPr>
          <p:cNvPr id="35" name="Text Placeholder 24">
            <a:extLst>
              <a:ext uri="{FF2B5EF4-FFF2-40B4-BE49-F238E27FC236}">
                <a16:creationId xmlns:a16="http://schemas.microsoft.com/office/drawing/2014/main" id="{47253530-631C-01D6-E4D5-53EA91819AC5}"/>
              </a:ext>
            </a:extLst>
          </p:cNvPr>
          <p:cNvSpPr>
            <a:spLocks noGrp="1"/>
          </p:cNvSpPr>
          <p:nvPr>
            <p:ph type="body" sz="quarter" idx="22"/>
          </p:nvPr>
        </p:nvSpPr>
        <p:spPr>
          <a:xfrm>
            <a:off x="9107424" y="2169547"/>
            <a:ext cx="2514600" cy="3200400"/>
          </a:xfrm>
          <a:solidFill>
            <a:schemeClr val="accent5"/>
          </a:solidFill>
          <a:ln w="25400">
            <a:solidFill>
              <a:schemeClr val="dk1"/>
            </a:solidFill>
          </a:ln>
        </p:spPr>
        <p:txBody>
          <a:bodyPr tIns="2377440"/>
          <a:lstStyle>
            <a:lvl1pPr marL="0" indent="0" algn="ctr">
              <a:buFont typeface="Arial" panose="020B0604020202020204" pitchFamily="34" charset="0"/>
              <a:buNone/>
              <a:defRPr sz="2000">
                <a:latin typeface="+mj-lt"/>
              </a:defRPr>
            </a:lvl1pPr>
          </a:lstStyle>
          <a:p>
            <a:pPr lvl="0"/>
            <a:r>
              <a:rPr lang="en-US" noProof="0"/>
              <a:t>Click to edit Master text styles</a:t>
            </a:r>
          </a:p>
        </p:txBody>
      </p:sp>
      <p:sp>
        <p:nvSpPr>
          <p:cNvPr id="36" name="Picture Placeholder 22">
            <a:extLst>
              <a:ext uri="{FF2B5EF4-FFF2-40B4-BE49-F238E27FC236}">
                <a16:creationId xmlns:a16="http://schemas.microsoft.com/office/drawing/2014/main" id="{2087F48D-BCD6-2370-DFEB-3DC855770580}"/>
              </a:ext>
            </a:extLst>
          </p:cNvPr>
          <p:cNvSpPr>
            <a:spLocks noGrp="1"/>
          </p:cNvSpPr>
          <p:nvPr>
            <p:ph type="pic" sz="quarter" idx="23"/>
          </p:nvPr>
        </p:nvSpPr>
        <p:spPr>
          <a:xfrm>
            <a:off x="9121140" y="2169547"/>
            <a:ext cx="2487168" cy="2103120"/>
          </a:xfrm>
          <a:ln w="25400">
            <a:solidFill>
              <a:schemeClr val="tx1"/>
            </a:solidFill>
          </a:ln>
        </p:spPr>
        <p:txBody>
          <a:bodyPr anchor="ctr"/>
          <a:lstStyle>
            <a:lvl1pPr marL="0" indent="0" algn="ctr">
              <a:buNone/>
              <a:defRPr sz="1600"/>
            </a:lvl1pPr>
          </a:lstStyle>
          <a:p>
            <a:r>
              <a:rPr lang="en-US" noProof="0"/>
              <a:t>Click icon to add picture</a:t>
            </a:r>
          </a:p>
        </p:txBody>
      </p:sp>
      <p:sp>
        <p:nvSpPr>
          <p:cNvPr id="37" name="Text Placeholder 26">
            <a:extLst>
              <a:ext uri="{FF2B5EF4-FFF2-40B4-BE49-F238E27FC236}">
                <a16:creationId xmlns:a16="http://schemas.microsoft.com/office/drawing/2014/main" id="{2730E53E-4C0B-1C22-8754-2D69B55DF375}"/>
              </a:ext>
            </a:extLst>
          </p:cNvPr>
          <p:cNvSpPr>
            <a:spLocks noGrp="1"/>
          </p:cNvSpPr>
          <p:nvPr>
            <p:ph type="body" sz="quarter" idx="24"/>
          </p:nvPr>
        </p:nvSpPr>
        <p:spPr>
          <a:xfrm>
            <a:off x="9107424" y="4846546"/>
            <a:ext cx="2514600" cy="338328"/>
          </a:xfrm>
        </p:spPr>
        <p:txBody>
          <a:bodyPr/>
          <a:lstStyle>
            <a:lvl1pPr marL="0" indent="0" algn="ctr">
              <a:lnSpc>
                <a:spcPct val="100000"/>
              </a:lnSpc>
              <a:spcBef>
                <a:spcPts val="0"/>
              </a:spcBef>
              <a:buNone/>
              <a:defRPr sz="1600"/>
            </a:lvl1pPr>
          </a:lstStyle>
          <a:p>
            <a:pPr lvl="0"/>
            <a:r>
              <a:rPr lang="en-US" noProof="0"/>
              <a:t>Click to edit Master text styles</a:t>
            </a:r>
          </a:p>
        </p:txBody>
      </p:sp>
      <p:cxnSp>
        <p:nvCxnSpPr>
          <p:cNvPr id="47" name="Straight Connector 46">
            <a:extLst>
              <a:ext uri="{FF2B5EF4-FFF2-40B4-BE49-F238E27FC236}">
                <a16:creationId xmlns:a16="http://schemas.microsoft.com/office/drawing/2014/main" id="{78252B54-8A68-DB21-54FB-342276BCEE38}"/>
              </a:ext>
            </a:extLst>
          </p:cNvPr>
          <p:cNvCxnSpPr>
            <a:cxnSpLocks/>
          </p:cNvCxnSpPr>
          <p:nvPr userDrawn="1"/>
        </p:nvCxnSpPr>
        <p:spPr>
          <a:xfrm>
            <a:off x="0" y="6535885"/>
            <a:ext cx="83820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C384EF8F-B039-D242-A81B-F393B674C274}"/>
              </a:ext>
            </a:extLst>
          </p:cNvPr>
          <p:cNvCxnSpPr>
            <a:cxnSpLocks/>
          </p:cNvCxnSpPr>
          <p:nvPr userDrawn="1"/>
        </p:nvCxnSpPr>
        <p:spPr>
          <a:xfrm>
            <a:off x="1205025" y="6535885"/>
            <a:ext cx="416052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8A9D6E63-D581-350F-03A0-665A80481391}"/>
              </a:ext>
            </a:extLst>
          </p:cNvPr>
          <p:cNvCxnSpPr>
            <a:cxnSpLocks/>
          </p:cNvCxnSpPr>
          <p:nvPr userDrawn="1"/>
        </p:nvCxnSpPr>
        <p:spPr>
          <a:xfrm>
            <a:off x="6802120" y="6528812"/>
            <a:ext cx="384048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EA05D09F-A5CA-2745-537C-05333575CD8F}"/>
              </a:ext>
            </a:extLst>
          </p:cNvPr>
          <p:cNvCxnSpPr>
            <a:cxnSpLocks/>
          </p:cNvCxnSpPr>
          <p:nvPr userDrawn="1"/>
        </p:nvCxnSpPr>
        <p:spPr>
          <a:xfrm>
            <a:off x="11276341" y="6528816"/>
            <a:ext cx="91440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5" name="Slide Number Placeholder 4">
            <a:extLst>
              <a:ext uri="{FF2B5EF4-FFF2-40B4-BE49-F238E27FC236}">
                <a16:creationId xmlns:a16="http://schemas.microsoft.com/office/drawing/2014/main" id="{C2F2B86B-C1F2-7E0E-C065-E2B156A7F8E4}"/>
              </a:ext>
            </a:extLst>
          </p:cNvPr>
          <p:cNvSpPr>
            <a:spLocks noGrp="1"/>
          </p:cNvSpPr>
          <p:nvPr>
            <p:ph type="sldNum" sz="quarter" idx="12"/>
          </p:nvPr>
        </p:nvSpPr>
        <p:spPr/>
        <p:txBody>
          <a:bodyPr/>
          <a:lstStyle>
            <a:lvl1pPr>
              <a:defRPr>
                <a:solidFill>
                  <a:schemeClr val="bg1"/>
                </a:solidFill>
              </a:defRPr>
            </a:lvl1pPr>
          </a:lstStyle>
          <a:p>
            <a:fld id="{8D0AFDD5-844D-364D-8AEC-50CF4D36D55D}" type="slidenum">
              <a:rPr lang="en-US" noProof="0" smtClean="0"/>
              <a:pPr/>
              <a:t>‹#›</a:t>
            </a:fld>
            <a:endParaRPr lang="en-US" noProof="0"/>
          </a:p>
        </p:txBody>
      </p:sp>
      <p:sp>
        <p:nvSpPr>
          <p:cNvPr id="4" name="Footer Placeholder 3">
            <a:extLst>
              <a:ext uri="{FF2B5EF4-FFF2-40B4-BE49-F238E27FC236}">
                <a16:creationId xmlns:a16="http://schemas.microsoft.com/office/drawing/2014/main" id="{415DA4D1-2752-E7A4-2EB8-33E55361D7BE}"/>
              </a:ext>
            </a:extLst>
          </p:cNvPr>
          <p:cNvSpPr>
            <a:spLocks noGrp="1"/>
          </p:cNvSpPr>
          <p:nvPr>
            <p:ph type="ftr" sz="quarter" idx="11"/>
          </p:nvPr>
        </p:nvSpPr>
        <p:spPr/>
        <p:txBody>
          <a:bodyPr/>
          <a:lstStyle>
            <a:lvl1pPr>
              <a:defRPr>
                <a:solidFill>
                  <a:schemeClr val="bg1"/>
                </a:solidFill>
              </a:defRPr>
            </a:lvl1pPr>
          </a:lstStyle>
          <a:p>
            <a:r>
              <a:rPr lang="en-US" noProof="0"/>
              <a:t>Presentation title</a:t>
            </a:r>
          </a:p>
        </p:txBody>
      </p:sp>
      <p:sp>
        <p:nvSpPr>
          <p:cNvPr id="3" name="Date Placeholder 2">
            <a:extLst>
              <a:ext uri="{FF2B5EF4-FFF2-40B4-BE49-F238E27FC236}">
                <a16:creationId xmlns:a16="http://schemas.microsoft.com/office/drawing/2014/main" id="{0BC200B8-5151-AE1E-3DA7-04B965986211}"/>
              </a:ext>
            </a:extLst>
          </p:cNvPr>
          <p:cNvSpPr>
            <a:spLocks noGrp="1"/>
          </p:cNvSpPr>
          <p:nvPr>
            <p:ph type="dt" sz="half" idx="10"/>
          </p:nvPr>
        </p:nvSpPr>
        <p:spPr/>
        <p:txBody>
          <a:bodyPr/>
          <a:lstStyle>
            <a:lvl1pPr>
              <a:defRPr>
                <a:solidFill>
                  <a:schemeClr val="bg1"/>
                </a:solidFill>
              </a:defRPr>
            </a:lvl1pPr>
          </a:lstStyle>
          <a:p>
            <a:r>
              <a:rPr lang="en-US" noProof="0"/>
              <a:t>20XX</a:t>
            </a:r>
          </a:p>
        </p:txBody>
      </p:sp>
    </p:spTree>
    <p:extLst>
      <p:ext uri="{BB962C8B-B14F-4D97-AF65-F5344CB8AC3E}">
        <p14:creationId xmlns:p14="http://schemas.microsoft.com/office/powerpoint/2010/main" val="39393772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Team x8">
    <p:bg>
      <p:bgPr>
        <a:solidFill>
          <a:schemeClr val="accent2"/>
        </a:solidFill>
        <a:effectLst/>
      </p:bgPr>
    </p:bg>
    <p:spTree>
      <p:nvGrpSpPr>
        <p:cNvPr id="1" name=""/>
        <p:cNvGrpSpPr/>
        <p:nvPr/>
      </p:nvGrpSpPr>
      <p:grpSpPr>
        <a:xfrm>
          <a:off x="0" y="0"/>
          <a:ext cx="0" cy="0"/>
          <a:chOff x="0" y="0"/>
          <a:chExt cx="0" cy="0"/>
        </a:xfrm>
      </p:grpSpPr>
      <p:sp>
        <p:nvSpPr>
          <p:cNvPr id="8" name="Google Shape;1149;p53">
            <a:extLst>
              <a:ext uri="{FF2B5EF4-FFF2-40B4-BE49-F238E27FC236}">
                <a16:creationId xmlns:a16="http://schemas.microsoft.com/office/drawing/2014/main" id="{559D8666-7371-3C57-AFFE-49810709BDDB}"/>
              </a:ext>
            </a:extLst>
          </p:cNvPr>
          <p:cNvSpPr/>
          <p:nvPr userDrawn="1"/>
        </p:nvSpPr>
        <p:spPr>
          <a:xfrm>
            <a:off x="663551" y="1967633"/>
            <a:ext cx="2543865" cy="2085433"/>
          </a:xfrm>
          <a:prstGeom prst="rect">
            <a:avLst/>
          </a:prstGeom>
          <a:solidFill>
            <a:schemeClr val="accent2"/>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12" name="Google Shape;1149;p53">
            <a:extLst>
              <a:ext uri="{FF2B5EF4-FFF2-40B4-BE49-F238E27FC236}">
                <a16:creationId xmlns:a16="http://schemas.microsoft.com/office/drawing/2014/main" id="{434B564B-DE03-74A6-773C-0FD4632658D1}"/>
              </a:ext>
            </a:extLst>
          </p:cNvPr>
          <p:cNvSpPr/>
          <p:nvPr userDrawn="1"/>
        </p:nvSpPr>
        <p:spPr>
          <a:xfrm>
            <a:off x="663550" y="4337851"/>
            <a:ext cx="2543865" cy="2085433"/>
          </a:xfrm>
          <a:prstGeom prst="rect">
            <a:avLst/>
          </a:prstGeom>
          <a:solidFill>
            <a:schemeClr val="accent2"/>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15" name="Google Shape;1149;p53">
            <a:extLst>
              <a:ext uri="{FF2B5EF4-FFF2-40B4-BE49-F238E27FC236}">
                <a16:creationId xmlns:a16="http://schemas.microsoft.com/office/drawing/2014/main" id="{A98F51D8-7768-BB9C-DEFD-FE6F101B538B}"/>
              </a:ext>
            </a:extLst>
          </p:cNvPr>
          <p:cNvSpPr/>
          <p:nvPr userDrawn="1"/>
        </p:nvSpPr>
        <p:spPr>
          <a:xfrm>
            <a:off x="3509629" y="1967633"/>
            <a:ext cx="2543865" cy="2085433"/>
          </a:xfrm>
          <a:prstGeom prst="rect">
            <a:avLst/>
          </a:prstGeom>
          <a:solidFill>
            <a:schemeClr val="accent2"/>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17" name="Google Shape;1149;p53">
            <a:extLst>
              <a:ext uri="{FF2B5EF4-FFF2-40B4-BE49-F238E27FC236}">
                <a16:creationId xmlns:a16="http://schemas.microsoft.com/office/drawing/2014/main" id="{824DDB7E-F583-BE45-8440-04134133EF5E}"/>
              </a:ext>
            </a:extLst>
          </p:cNvPr>
          <p:cNvSpPr/>
          <p:nvPr userDrawn="1"/>
        </p:nvSpPr>
        <p:spPr>
          <a:xfrm>
            <a:off x="3509628" y="4337851"/>
            <a:ext cx="2543865" cy="2085433"/>
          </a:xfrm>
          <a:prstGeom prst="rect">
            <a:avLst/>
          </a:prstGeom>
          <a:solidFill>
            <a:schemeClr val="accent2"/>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19" name="Google Shape;1149;p53">
            <a:extLst>
              <a:ext uri="{FF2B5EF4-FFF2-40B4-BE49-F238E27FC236}">
                <a16:creationId xmlns:a16="http://schemas.microsoft.com/office/drawing/2014/main" id="{3AB34327-1213-C6F7-069A-661286889411}"/>
              </a:ext>
            </a:extLst>
          </p:cNvPr>
          <p:cNvSpPr/>
          <p:nvPr userDrawn="1"/>
        </p:nvSpPr>
        <p:spPr>
          <a:xfrm>
            <a:off x="6355709" y="1965287"/>
            <a:ext cx="2543865" cy="2085433"/>
          </a:xfrm>
          <a:prstGeom prst="rect">
            <a:avLst/>
          </a:prstGeom>
          <a:solidFill>
            <a:schemeClr val="accent2"/>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21" name="Google Shape;1149;p53">
            <a:extLst>
              <a:ext uri="{FF2B5EF4-FFF2-40B4-BE49-F238E27FC236}">
                <a16:creationId xmlns:a16="http://schemas.microsoft.com/office/drawing/2014/main" id="{B6BF1339-971D-E8EC-9A92-C646A04A9796}"/>
              </a:ext>
            </a:extLst>
          </p:cNvPr>
          <p:cNvSpPr/>
          <p:nvPr userDrawn="1"/>
        </p:nvSpPr>
        <p:spPr>
          <a:xfrm>
            <a:off x="6355708" y="4335505"/>
            <a:ext cx="2543865" cy="2085433"/>
          </a:xfrm>
          <a:prstGeom prst="rect">
            <a:avLst/>
          </a:prstGeom>
          <a:solidFill>
            <a:schemeClr val="accent2"/>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24" name="Google Shape;1149;p53">
            <a:extLst>
              <a:ext uri="{FF2B5EF4-FFF2-40B4-BE49-F238E27FC236}">
                <a16:creationId xmlns:a16="http://schemas.microsoft.com/office/drawing/2014/main" id="{2C16FE32-0722-CA1D-92A1-77B7780BDE81}"/>
              </a:ext>
            </a:extLst>
          </p:cNvPr>
          <p:cNvSpPr/>
          <p:nvPr userDrawn="1"/>
        </p:nvSpPr>
        <p:spPr>
          <a:xfrm>
            <a:off x="9201787" y="1965287"/>
            <a:ext cx="2543865" cy="2085433"/>
          </a:xfrm>
          <a:prstGeom prst="rect">
            <a:avLst/>
          </a:prstGeom>
          <a:solidFill>
            <a:schemeClr val="accent2"/>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27" name="Google Shape;1149;p53">
            <a:extLst>
              <a:ext uri="{FF2B5EF4-FFF2-40B4-BE49-F238E27FC236}">
                <a16:creationId xmlns:a16="http://schemas.microsoft.com/office/drawing/2014/main" id="{A3D368EA-D182-9937-D248-E4051379E257}"/>
              </a:ext>
            </a:extLst>
          </p:cNvPr>
          <p:cNvSpPr/>
          <p:nvPr userDrawn="1"/>
        </p:nvSpPr>
        <p:spPr>
          <a:xfrm>
            <a:off x="9201786" y="4335505"/>
            <a:ext cx="2543865" cy="2085433"/>
          </a:xfrm>
          <a:prstGeom prst="rect">
            <a:avLst/>
          </a:prstGeom>
          <a:solidFill>
            <a:schemeClr val="accent2"/>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2" name="Title 1">
            <a:extLst>
              <a:ext uri="{FF2B5EF4-FFF2-40B4-BE49-F238E27FC236}">
                <a16:creationId xmlns:a16="http://schemas.microsoft.com/office/drawing/2014/main" id="{ED7FDA4E-49F9-223C-DA55-A79802EE1883}"/>
              </a:ext>
            </a:extLst>
          </p:cNvPr>
          <p:cNvSpPr>
            <a:spLocks noGrp="1"/>
          </p:cNvSpPr>
          <p:nvPr>
            <p:ph type="title"/>
          </p:nvPr>
        </p:nvSpPr>
        <p:spPr/>
        <p:txBody>
          <a:bodyPr/>
          <a:lstStyle>
            <a:lvl1pPr>
              <a:defRPr>
                <a:solidFill>
                  <a:schemeClr val="tx1"/>
                </a:solidFill>
              </a:defRPr>
            </a:lvl1pPr>
          </a:lstStyle>
          <a:p>
            <a:r>
              <a:rPr lang="en-US" noProof="0"/>
              <a:t>Click to edit Master title style</a:t>
            </a:r>
          </a:p>
        </p:txBody>
      </p:sp>
      <p:sp>
        <p:nvSpPr>
          <p:cNvPr id="25" name="Text Placeholder 24">
            <a:extLst>
              <a:ext uri="{FF2B5EF4-FFF2-40B4-BE49-F238E27FC236}">
                <a16:creationId xmlns:a16="http://schemas.microsoft.com/office/drawing/2014/main" id="{2349526F-21BB-B06B-612E-8AAA322B41DD}"/>
              </a:ext>
            </a:extLst>
          </p:cNvPr>
          <p:cNvSpPr>
            <a:spLocks noGrp="1"/>
          </p:cNvSpPr>
          <p:nvPr>
            <p:ph type="body" sz="quarter" idx="14"/>
          </p:nvPr>
        </p:nvSpPr>
        <p:spPr>
          <a:xfrm>
            <a:off x="565816" y="1865376"/>
            <a:ext cx="2514600" cy="2084832"/>
          </a:xfrm>
          <a:solidFill>
            <a:schemeClr val="accent5"/>
          </a:solidFill>
          <a:ln w="25400">
            <a:solidFill>
              <a:schemeClr val="dk1"/>
            </a:solidFill>
          </a:ln>
        </p:spPr>
        <p:txBody>
          <a:bodyPr tIns="1490472"/>
          <a:lstStyle>
            <a:lvl1pPr marL="0" indent="0" algn="ctr">
              <a:buFont typeface="Arial" panose="020B0604020202020204" pitchFamily="34" charset="0"/>
              <a:buNone/>
              <a:defRPr sz="1600">
                <a:latin typeface="+mj-lt"/>
              </a:defRPr>
            </a:lvl1pPr>
          </a:lstStyle>
          <a:p>
            <a:pPr lvl="0"/>
            <a:r>
              <a:rPr lang="en-US" noProof="0"/>
              <a:t>Click to edit Master text styles</a:t>
            </a:r>
          </a:p>
        </p:txBody>
      </p:sp>
      <p:sp>
        <p:nvSpPr>
          <p:cNvPr id="23" name="Picture Placeholder 22">
            <a:extLst>
              <a:ext uri="{FF2B5EF4-FFF2-40B4-BE49-F238E27FC236}">
                <a16:creationId xmlns:a16="http://schemas.microsoft.com/office/drawing/2014/main" id="{99DE91A1-A01A-B800-F6EB-C013020202CF}"/>
              </a:ext>
            </a:extLst>
          </p:cNvPr>
          <p:cNvSpPr>
            <a:spLocks noGrp="1"/>
          </p:cNvSpPr>
          <p:nvPr>
            <p:ph type="pic" sz="quarter" idx="13"/>
          </p:nvPr>
        </p:nvSpPr>
        <p:spPr>
          <a:xfrm>
            <a:off x="579532" y="1874520"/>
            <a:ext cx="2487168" cy="1280160"/>
          </a:xfrm>
          <a:ln w="25400">
            <a:solidFill>
              <a:schemeClr val="tx1"/>
            </a:solidFill>
          </a:ln>
        </p:spPr>
        <p:txBody>
          <a:bodyPr anchor="ctr"/>
          <a:lstStyle>
            <a:lvl1pPr marL="0" indent="0" algn="ctr">
              <a:buNone/>
              <a:defRPr sz="1600"/>
            </a:lvl1pPr>
          </a:lstStyle>
          <a:p>
            <a:r>
              <a:rPr lang="en-US" noProof="0"/>
              <a:t>Click icon to add picture</a:t>
            </a:r>
          </a:p>
        </p:txBody>
      </p:sp>
      <p:sp>
        <p:nvSpPr>
          <p:cNvPr id="28" name="Text Placeholder 26">
            <a:extLst>
              <a:ext uri="{FF2B5EF4-FFF2-40B4-BE49-F238E27FC236}">
                <a16:creationId xmlns:a16="http://schemas.microsoft.com/office/drawing/2014/main" id="{733EF8C8-3849-9C80-1F6E-7038D1134789}"/>
              </a:ext>
            </a:extLst>
          </p:cNvPr>
          <p:cNvSpPr>
            <a:spLocks noGrp="1"/>
          </p:cNvSpPr>
          <p:nvPr>
            <p:ph type="body" sz="quarter" idx="15"/>
          </p:nvPr>
        </p:nvSpPr>
        <p:spPr>
          <a:xfrm>
            <a:off x="580220" y="3584901"/>
            <a:ext cx="2514600" cy="274320"/>
          </a:xfrm>
        </p:spPr>
        <p:txBody>
          <a:bodyPr/>
          <a:lstStyle>
            <a:lvl1pPr marL="0" indent="0" algn="ctr">
              <a:buNone/>
              <a:defRPr sz="1200"/>
            </a:lvl1pPr>
          </a:lstStyle>
          <a:p>
            <a:pPr lvl="0"/>
            <a:r>
              <a:rPr lang="en-US" noProof="0"/>
              <a:t>Click to edit Master text styles</a:t>
            </a:r>
          </a:p>
        </p:txBody>
      </p:sp>
      <p:sp>
        <p:nvSpPr>
          <p:cNvPr id="46" name="Text Placeholder 24">
            <a:extLst>
              <a:ext uri="{FF2B5EF4-FFF2-40B4-BE49-F238E27FC236}">
                <a16:creationId xmlns:a16="http://schemas.microsoft.com/office/drawing/2014/main" id="{F27A4420-EB9D-589B-DE9E-4CFCC6B25A6E}"/>
              </a:ext>
            </a:extLst>
          </p:cNvPr>
          <p:cNvSpPr>
            <a:spLocks noGrp="1"/>
          </p:cNvSpPr>
          <p:nvPr>
            <p:ph type="body" sz="quarter" idx="25"/>
          </p:nvPr>
        </p:nvSpPr>
        <p:spPr>
          <a:xfrm>
            <a:off x="565816" y="4242816"/>
            <a:ext cx="2514600" cy="2084832"/>
          </a:xfrm>
          <a:solidFill>
            <a:schemeClr val="accent5"/>
          </a:solidFill>
          <a:ln w="25400">
            <a:solidFill>
              <a:schemeClr val="dk1"/>
            </a:solidFill>
          </a:ln>
        </p:spPr>
        <p:txBody>
          <a:bodyPr tIns="1490472"/>
          <a:lstStyle>
            <a:lvl1pPr marL="0" indent="0" algn="ctr">
              <a:buFont typeface="Arial" panose="020B0604020202020204" pitchFamily="34" charset="0"/>
              <a:buNone/>
              <a:defRPr sz="1600">
                <a:latin typeface="+mj-lt"/>
              </a:defRPr>
            </a:lvl1pPr>
          </a:lstStyle>
          <a:p>
            <a:pPr lvl="0"/>
            <a:r>
              <a:rPr lang="en-US" noProof="0"/>
              <a:t>Click to edit Master text styles</a:t>
            </a:r>
          </a:p>
        </p:txBody>
      </p:sp>
      <p:sp>
        <p:nvSpPr>
          <p:cNvPr id="57" name="Picture Placeholder 22">
            <a:extLst>
              <a:ext uri="{FF2B5EF4-FFF2-40B4-BE49-F238E27FC236}">
                <a16:creationId xmlns:a16="http://schemas.microsoft.com/office/drawing/2014/main" id="{D76F8DA4-2C9A-48DE-DB4A-045A11601F4C}"/>
              </a:ext>
            </a:extLst>
          </p:cNvPr>
          <p:cNvSpPr>
            <a:spLocks noGrp="1"/>
          </p:cNvSpPr>
          <p:nvPr>
            <p:ph type="pic" sz="quarter" idx="36"/>
          </p:nvPr>
        </p:nvSpPr>
        <p:spPr>
          <a:xfrm>
            <a:off x="579532" y="4242816"/>
            <a:ext cx="2487168" cy="1280160"/>
          </a:xfrm>
          <a:ln w="25400">
            <a:solidFill>
              <a:schemeClr val="tx1"/>
            </a:solidFill>
          </a:ln>
        </p:spPr>
        <p:txBody>
          <a:bodyPr anchor="ctr"/>
          <a:lstStyle>
            <a:lvl1pPr marL="0" indent="0" algn="ctr">
              <a:buNone/>
              <a:defRPr sz="1600"/>
            </a:lvl1pPr>
          </a:lstStyle>
          <a:p>
            <a:r>
              <a:rPr lang="en-US" noProof="0"/>
              <a:t>Click icon to add picture</a:t>
            </a:r>
          </a:p>
        </p:txBody>
      </p:sp>
      <p:sp>
        <p:nvSpPr>
          <p:cNvPr id="47" name="Text Placeholder 26">
            <a:extLst>
              <a:ext uri="{FF2B5EF4-FFF2-40B4-BE49-F238E27FC236}">
                <a16:creationId xmlns:a16="http://schemas.microsoft.com/office/drawing/2014/main" id="{010C7458-97A7-97A1-88E7-1D3194A7EA4C}"/>
              </a:ext>
            </a:extLst>
          </p:cNvPr>
          <p:cNvSpPr>
            <a:spLocks noGrp="1"/>
          </p:cNvSpPr>
          <p:nvPr>
            <p:ph type="body" sz="quarter" idx="26"/>
          </p:nvPr>
        </p:nvSpPr>
        <p:spPr>
          <a:xfrm>
            <a:off x="580220" y="5947269"/>
            <a:ext cx="2514600" cy="274320"/>
          </a:xfrm>
        </p:spPr>
        <p:txBody>
          <a:bodyPr/>
          <a:lstStyle>
            <a:lvl1pPr marL="0" indent="0" algn="ctr">
              <a:buNone/>
              <a:defRPr sz="1200"/>
            </a:lvl1pPr>
          </a:lstStyle>
          <a:p>
            <a:pPr lvl="0"/>
            <a:r>
              <a:rPr lang="en-US" noProof="0"/>
              <a:t>Click to edit Master text styles</a:t>
            </a:r>
          </a:p>
        </p:txBody>
      </p:sp>
      <p:sp>
        <p:nvSpPr>
          <p:cNvPr id="29" name="Text Placeholder 24">
            <a:extLst>
              <a:ext uri="{FF2B5EF4-FFF2-40B4-BE49-F238E27FC236}">
                <a16:creationId xmlns:a16="http://schemas.microsoft.com/office/drawing/2014/main" id="{32F8A8CA-E278-E129-A09C-8C4B7CCA2DE2}"/>
              </a:ext>
            </a:extLst>
          </p:cNvPr>
          <p:cNvSpPr>
            <a:spLocks noGrp="1"/>
          </p:cNvSpPr>
          <p:nvPr>
            <p:ph type="body" sz="quarter" idx="16"/>
          </p:nvPr>
        </p:nvSpPr>
        <p:spPr>
          <a:xfrm>
            <a:off x="3419856" y="1865376"/>
            <a:ext cx="2514600" cy="2084832"/>
          </a:xfrm>
          <a:solidFill>
            <a:schemeClr val="accent5"/>
          </a:solidFill>
          <a:ln w="25400">
            <a:solidFill>
              <a:schemeClr val="dk1"/>
            </a:solidFill>
          </a:ln>
        </p:spPr>
        <p:txBody>
          <a:bodyPr tIns="1490472"/>
          <a:lstStyle>
            <a:lvl1pPr marL="0" indent="0" algn="ctr">
              <a:buFont typeface="Arial" panose="020B0604020202020204" pitchFamily="34" charset="0"/>
              <a:buNone/>
              <a:defRPr sz="1600">
                <a:latin typeface="+mj-lt"/>
              </a:defRPr>
            </a:lvl1pPr>
          </a:lstStyle>
          <a:p>
            <a:pPr lvl="0"/>
            <a:r>
              <a:rPr lang="en-US" noProof="0"/>
              <a:t>Click to edit Master text styles</a:t>
            </a:r>
          </a:p>
        </p:txBody>
      </p:sp>
      <p:sp>
        <p:nvSpPr>
          <p:cNvPr id="30" name="Picture Placeholder 22">
            <a:extLst>
              <a:ext uri="{FF2B5EF4-FFF2-40B4-BE49-F238E27FC236}">
                <a16:creationId xmlns:a16="http://schemas.microsoft.com/office/drawing/2014/main" id="{3CFBF841-C094-5FA8-63F2-F5DA37C0359A}"/>
              </a:ext>
            </a:extLst>
          </p:cNvPr>
          <p:cNvSpPr>
            <a:spLocks noGrp="1"/>
          </p:cNvSpPr>
          <p:nvPr>
            <p:ph type="pic" sz="quarter" idx="17"/>
          </p:nvPr>
        </p:nvSpPr>
        <p:spPr>
          <a:xfrm>
            <a:off x="3433572" y="1874520"/>
            <a:ext cx="2487168" cy="1280160"/>
          </a:xfrm>
          <a:ln w="25400">
            <a:solidFill>
              <a:schemeClr val="tx1"/>
            </a:solidFill>
          </a:ln>
        </p:spPr>
        <p:txBody>
          <a:bodyPr anchor="ctr"/>
          <a:lstStyle>
            <a:lvl1pPr marL="0" indent="0" algn="ctr">
              <a:buNone/>
              <a:defRPr sz="1600"/>
            </a:lvl1pPr>
          </a:lstStyle>
          <a:p>
            <a:r>
              <a:rPr lang="en-US" noProof="0"/>
              <a:t>Click icon to add picture</a:t>
            </a:r>
          </a:p>
        </p:txBody>
      </p:sp>
      <p:sp>
        <p:nvSpPr>
          <p:cNvPr id="31" name="Text Placeholder 26">
            <a:extLst>
              <a:ext uri="{FF2B5EF4-FFF2-40B4-BE49-F238E27FC236}">
                <a16:creationId xmlns:a16="http://schemas.microsoft.com/office/drawing/2014/main" id="{C76BA571-FE5C-F5F7-9056-20BD57DA6789}"/>
              </a:ext>
            </a:extLst>
          </p:cNvPr>
          <p:cNvSpPr>
            <a:spLocks noGrp="1"/>
          </p:cNvSpPr>
          <p:nvPr>
            <p:ph type="body" sz="quarter" idx="18"/>
          </p:nvPr>
        </p:nvSpPr>
        <p:spPr>
          <a:xfrm>
            <a:off x="3419856" y="3584901"/>
            <a:ext cx="2514600" cy="274320"/>
          </a:xfrm>
        </p:spPr>
        <p:txBody>
          <a:bodyPr/>
          <a:lstStyle>
            <a:lvl1pPr marL="0" indent="0" algn="ctr">
              <a:buNone/>
              <a:defRPr sz="1200"/>
            </a:lvl1pPr>
          </a:lstStyle>
          <a:p>
            <a:pPr lvl="0"/>
            <a:r>
              <a:rPr lang="en-US" noProof="0"/>
              <a:t>Click to edit Master text styles</a:t>
            </a:r>
          </a:p>
        </p:txBody>
      </p:sp>
      <p:sp>
        <p:nvSpPr>
          <p:cNvPr id="48" name="Text Placeholder 24">
            <a:extLst>
              <a:ext uri="{FF2B5EF4-FFF2-40B4-BE49-F238E27FC236}">
                <a16:creationId xmlns:a16="http://schemas.microsoft.com/office/drawing/2014/main" id="{27F73601-DBA6-A721-D6BF-321A387810A8}"/>
              </a:ext>
            </a:extLst>
          </p:cNvPr>
          <p:cNvSpPr>
            <a:spLocks noGrp="1"/>
          </p:cNvSpPr>
          <p:nvPr>
            <p:ph type="body" sz="quarter" idx="27"/>
          </p:nvPr>
        </p:nvSpPr>
        <p:spPr>
          <a:xfrm>
            <a:off x="3419856" y="4242816"/>
            <a:ext cx="2514600" cy="2084832"/>
          </a:xfrm>
          <a:solidFill>
            <a:schemeClr val="accent5"/>
          </a:solidFill>
          <a:ln w="25400">
            <a:solidFill>
              <a:schemeClr val="dk1"/>
            </a:solidFill>
          </a:ln>
        </p:spPr>
        <p:txBody>
          <a:bodyPr tIns="1490472"/>
          <a:lstStyle>
            <a:lvl1pPr marL="0" indent="0" algn="ctr">
              <a:buFont typeface="Arial" panose="020B0604020202020204" pitchFamily="34" charset="0"/>
              <a:buNone/>
              <a:defRPr sz="1600">
                <a:latin typeface="+mj-lt"/>
              </a:defRPr>
            </a:lvl1pPr>
          </a:lstStyle>
          <a:p>
            <a:pPr lvl="0"/>
            <a:r>
              <a:rPr lang="en-US" noProof="0"/>
              <a:t>Click to edit Master text styles</a:t>
            </a:r>
          </a:p>
        </p:txBody>
      </p:sp>
      <p:sp>
        <p:nvSpPr>
          <p:cNvPr id="49" name="Picture Placeholder 22">
            <a:extLst>
              <a:ext uri="{FF2B5EF4-FFF2-40B4-BE49-F238E27FC236}">
                <a16:creationId xmlns:a16="http://schemas.microsoft.com/office/drawing/2014/main" id="{060504F7-2F69-FC38-B09C-5DCA35CD85A9}"/>
              </a:ext>
            </a:extLst>
          </p:cNvPr>
          <p:cNvSpPr>
            <a:spLocks noGrp="1"/>
          </p:cNvSpPr>
          <p:nvPr>
            <p:ph type="pic" sz="quarter" idx="28"/>
          </p:nvPr>
        </p:nvSpPr>
        <p:spPr>
          <a:xfrm>
            <a:off x="3433572" y="4242816"/>
            <a:ext cx="2487168" cy="1280160"/>
          </a:xfrm>
          <a:ln w="25400">
            <a:solidFill>
              <a:schemeClr val="tx1"/>
            </a:solidFill>
          </a:ln>
        </p:spPr>
        <p:txBody>
          <a:bodyPr anchor="ctr"/>
          <a:lstStyle>
            <a:lvl1pPr marL="0" indent="0" algn="ctr">
              <a:buNone/>
              <a:defRPr sz="1600"/>
            </a:lvl1pPr>
          </a:lstStyle>
          <a:p>
            <a:r>
              <a:rPr lang="en-US" noProof="0"/>
              <a:t>Click icon to add picture</a:t>
            </a:r>
          </a:p>
        </p:txBody>
      </p:sp>
      <p:sp>
        <p:nvSpPr>
          <p:cNvPr id="50" name="Text Placeholder 26">
            <a:extLst>
              <a:ext uri="{FF2B5EF4-FFF2-40B4-BE49-F238E27FC236}">
                <a16:creationId xmlns:a16="http://schemas.microsoft.com/office/drawing/2014/main" id="{3843A45B-37B6-D773-B219-9EBAD5F19532}"/>
              </a:ext>
            </a:extLst>
          </p:cNvPr>
          <p:cNvSpPr>
            <a:spLocks noGrp="1"/>
          </p:cNvSpPr>
          <p:nvPr>
            <p:ph type="body" sz="quarter" idx="29"/>
          </p:nvPr>
        </p:nvSpPr>
        <p:spPr>
          <a:xfrm>
            <a:off x="3419856" y="5947269"/>
            <a:ext cx="2514600" cy="274320"/>
          </a:xfrm>
        </p:spPr>
        <p:txBody>
          <a:bodyPr/>
          <a:lstStyle>
            <a:lvl1pPr marL="0" indent="0" algn="ctr">
              <a:buNone/>
              <a:defRPr sz="1200"/>
            </a:lvl1pPr>
          </a:lstStyle>
          <a:p>
            <a:pPr lvl="0"/>
            <a:r>
              <a:rPr lang="en-US" noProof="0"/>
              <a:t>Click to edit Master text styles</a:t>
            </a:r>
          </a:p>
        </p:txBody>
      </p:sp>
      <p:sp>
        <p:nvSpPr>
          <p:cNvPr id="32" name="Text Placeholder 24">
            <a:extLst>
              <a:ext uri="{FF2B5EF4-FFF2-40B4-BE49-F238E27FC236}">
                <a16:creationId xmlns:a16="http://schemas.microsoft.com/office/drawing/2014/main" id="{D7F9FC21-D881-DB86-4C69-C07821DCF3A7}"/>
              </a:ext>
            </a:extLst>
          </p:cNvPr>
          <p:cNvSpPr>
            <a:spLocks noGrp="1"/>
          </p:cNvSpPr>
          <p:nvPr>
            <p:ph type="body" sz="quarter" idx="19"/>
          </p:nvPr>
        </p:nvSpPr>
        <p:spPr>
          <a:xfrm>
            <a:off x="6263640" y="1865376"/>
            <a:ext cx="2514600" cy="2084832"/>
          </a:xfrm>
          <a:solidFill>
            <a:schemeClr val="accent5"/>
          </a:solidFill>
          <a:ln w="25400">
            <a:solidFill>
              <a:schemeClr val="dk1"/>
            </a:solidFill>
          </a:ln>
        </p:spPr>
        <p:txBody>
          <a:bodyPr tIns="1490472"/>
          <a:lstStyle>
            <a:lvl1pPr marL="0" indent="0" algn="ctr">
              <a:buFont typeface="Arial" panose="020B0604020202020204" pitchFamily="34" charset="0"/>
              <a:buNone/>
              <a:defRPr sz="1600">
                <a:latin typeface="+mj-lt"/>
              </a:defRPr>
            </a:lvl1pPr>
          </a:lstStyle>
          <a:p>
            <a:pPr lvl="0"/>
            <a:r>
              <a:rPr lang="en-US" noProof="0"/>
              <a:t>Click to edit Master text styles</a:t>
            </a:r>
          </a:p>
        </p:txBody>
      </p:sp>
      <p:sp>
        <p:nvSpPr>
          <p:cNvPr id="33" name="Picture Placeholder 22">
            <a:extLst>
              <a:ext uri="{FF2B5EF4-FFF2-40B4-BE49-F238E27FC236}">
                <a16:creationId xmlns:a16="http://schemas.microsoft.com/office/drawing/2014/main" id="{FE2E99DA-5661-F860-9E54-9C42590265FD}"/>
              </a:ext>
            </a:extLst>
          </p:cNvPr>
          <p:cNvSpPr>
            <a:spLocks noGrp="1"/>
          </p:cNvSpPr>
          <p:nvPr>
            <p:ph type="pic" sz="quarter" idx="20"/>
          </p:nvPr>
        </p:nvSpPr>
        <p:spPr>
          <a:xfrm>
            <a:off x="6277356" y="1874520"/>
            <a:ext cx="2487168" cy="1280160"/>
          </a:xfrm>
          <a:ln w="25400">
            <a:solidFill>
              <a:schemeClr val="tx1"/>
            </a:solidFill>
          </a:ln>
        </p:spPr>
        <p:txBody>
          <a:bodyPr anchor="ctr"/>
          <a:lstStyle>
            <a:lvl1pPr marL="0" indent="0" algn="ctr">
              <a:buNone/>
              <a:defRPr sz="1600"/>
            </a:lvl1pPr>
          </a:lstStyle>
          <a:p>
            <a:r>
              <a:rPr lang="en-US" noProof="0"/>
              <a:t>Click icon to add picture</a:t>
            </a:r>
          </a:p>
        </p:txBody>
      </p:sp>
      <p:sp>
        <p:nvSpPr>
          <p:cNvPr id="34" name="Text Placeholder 26">
            <a:extLst>
              <a:ext uri="{FF2B5EF4-FFF2-40B4-BE49-F238E27FC236}">
                <a16:creationId xmlns:a16="http://schemas.microsoft.com/office/drawing/2014/main" id="{99F1332D-1A76-8252-3A4A-73B5BE80BDA8}"/>
              </a:ext>
            </a:extLst>
          </p:cNvPr>
          <p:cNvSpPr>
            <a:spLocks noGrp="1"/>
          </p:cNvSpPr>
          <p:nvPr>
            <p:ph type="body" sz="quarter" idx="21"/>
          </p:nvPr>
        </p:nvSpPr>
        <p:spPr>
          <a:xfrm>
            <a:off x="6263640" y="3584901"/>
            <a:ext cx="2514600" cy="274320"/>
          </a:xfrm>
        </p:spPr>
        <p:txBody>
          <a:bodyPr/>
          <a:lstStyle>
            <a:lvl1pPr marL="0" indent="0" algn="ctr">
              <a:buNone/>
              <a:defRPr sz="1200"/>
            </a:lvl1pPr>
          </a:lstStyle>
          <a:p>
            <a:pPr lvl="0"/>
            <a:r>
              <a:rPr lang="en-US" noProof="0"/>
              <a:t>Click to edit Master text styles</a:t>
            </a:r>
          </a:p>
        </p:txBody>
      </p:sp>
      <p:sp>
        <p:nvSpPr>
          <p:cNvPr id="51" name="Text Placeholder 24">
            <a:extLst>
              <a:ext uri="{FF2B5EF4-FFF2-40B4-BE49-F238E27FC236}">
                <a16:creationId xmlns:a16="http://schemas.microsoft.com/office/drawing/2014/main" id="{E5E9A104-54F0-5100-0B27-DBD2DF206786}"/>
              </a:ext>
            </a:extLst>
          </p:cNvPr>
          <p:cNvSpPr>
            <a:spLocks noGrp="1"/>
          </p:cNvSpPr>
          <p:nvPr>
            <p:ph type="body" sz="quarter" idx="30"/>
          </p:nvPr>
        </p:nvSpPr>
        <p:spPr>
          <a:xfrm>
            <a:off x="6263640" y="4242816"/>
            <a:ext cx="2514600" cy="2084832"/>
          </a:xfrm>
          <a:solidFill>
            <a:schemeClr val="accent5"/>
          </a:solidFill>
          <a:ln w="25400">
            <a:solidFill>
              <a:schemeClr val="dk1"/>
            </a:solidFill>
          </a:ln>
        </p:spPr>
        <p:txBody>
          <a:bodyPr tIns="1490472"/>
          <a:lstStyle>
            <a:lvl1pPr marL="0" indent="0" algn="ctr">
              <a:buFont typeface="Arial" panose="020B0604020202020204" pitchFamily="34" charset="0"/>
              <a:buNone/>
              <a:defRPr sz="1600">
                <a:latin typeface="+mj-lt"/>
              </a:defRPr>
            </a:lvl1pPr>
          </a:lstStyle>
          <a:p>
            <a:pPr lvl="0"/>
            <a:r>
              <a:rPr lang="en-US" noProof="0"/>
              <a:t>Click to edit Master text styles</a:t>
            </a:r>
          </a:p>
        </p:txBody>
      </p:sp>
      <p:sp>
        <p:nvSpPr>
          <p:cNvPr id="52" name="Picture Placeholder 22">
            <a:extLst>
              <a:ext uri="{FF2B5EF4-FFF2-40B4-BE49-F238E27FC236}">
                <a16:creationId xmlns:a16="http://schemas.microsoft.com/office/drawing/2014/main" id="{23469072-7775-90E2-6C92-C6D03C1DACB0}"/>
              </a:ext>
            </a:extLst>
          </p:cNvPr>
          <p:cNvSpPr>
            <a:spLocks noGrp="1"/>
          </p:cNvSpPr>
          <p:nvPr>
            <p:ph type="pic" sz="quarter" idx="31"/>
          </p:nvPr>
        </p:nvSpPr>
        <p:spPr>
          <a:xfrm>
            <a:off x="6277356" y="4242816"/>
            <a:ext cx="2487168" cy="1280160"/>
          </a:xfrm>
          <a:ln w="25400">
            <a:solidFill>
              <a:schemeClr val="tx1"/>
            </a:solidFill>
          </a:ln>
        </p:spPr>
        <p:txBody>
          <a:bodyPr anchor="ctr"/>
          <a:lstStyle>
            <a:lvl1pPr marL="0" indent="0" algn="ctr">
              <a:buNone/>
              <a:defRPr sz="1600"/>
            </a:lvl1pPr>
          </a:lstStyle>
          <a:p>
            <a:r>
              <a:rPr lang="en-US" noProof="0"/>
              <a:t>Click icon to add picture</a:t>
            </a:r>
          </a:p>
        </p:txBody>
      </p:sp>
      <p:sp>
        <p:nvSpPr>
          <p:cNvPr id="53" name="Text Placeholder 26">
            <a:extLst>
              <a:ext uri="{FF2B5EF4-FFF2-40B4-BE49-F238E27FC236}">
                <a16:creationId xmlns:a16="http://schemas.microsoft.com/office/drawing/2014/main" id="{BF06B9AA-555D-874C-1198-B3ED9EBC7140}"/>
              </a:ext>
            </a:extLst>
          </p:cNvPr>
          <p:cNvSpPr>
            <a:spLocks noGrp="1"/>
          </p:cNvSpPr>
          <p:nvPr>
            <p:ph type="body" sz="quarter" idx="32"/>
          </p:nvPr>
        </p:nvSpPr>
        <p:spPr>
          <a:xfrm>
            <a:off x="6263640" y="5947269"/>
            <a:ext cx="2514600" cy="274320"/>
          </a:xfrm>
        </p:spPr>
        <p:txBody>
          <a:bodyPr/>
          <a:lstStyle>
            <a:lvl1pPr marL="0" indent="0" algn="ctr">
              <a:buNone/>
              <a:defRPr sz="1200"/>
            </a:lvl1pPr>
          </a:lstStyle>
          <a:p>
            <a:pPr lvl="0"/>
            <a:r>
              <a:rPr lang="en-US" noProof="0"/>
              <a:t>Click to edit Master text styles</a:t>
            </a:r>
          </a:p>
        </p:txBody>
      </p:sp>
      <p:sp>
        <p:nvSpPr>
          <p:cNvPr id="35" name="Text Placeholder 24">
            <a:extLst>
              <a:ext uri="{FF2B5EF4-FFF2-40B4-BE49-F238E27FC236}">
                <a16:creationId xmlns:a16="http://schemas.microsoft.com/office/drawing/2014/main" id="{47253530-631C-01D6-E4D5-53EA91819AC5}"/>
              </a:ext>
            </a:extLst>
          </p:cNvPr>
          <p:cNvSpPr>
            <a:spLocks noGrp="1"/>
          </p:cNvSpPr>
          <p:nvPr>
            <p:ph type="body" sz="quarter" idx="22"/>
          </p:nvPr>
        </p:nvSpPr>
        <p:spPr>
          <a:xfrm>
            <a:off x="9107424" y="1865376"/>
            <a:ext cx="2514600" cy="2084832"/>
          </a:xfrm>
          <a:solidFill>
            <a:schemeClr val="accent5"/>
          </a:solidFill>
          <a:ln w="25400">
            <a:solidFill>
              <a:schemeClr val="dk1"/>
            </a:solidFill>
          </a:ln>
        </p:spPr>
        <p:txBody>
          <a:bodyPr tIns="1490472"/>
          <a:lstStyle>
            <a:lvl1pPr marL="0" indent="0" algn="ctr">
              <a:buFont typeface="Arial" panose="020B0604020202020204" pitchFamily="34" charset="0"/>
              <a:buNone/>
              <a:defRPr sz="1600">
                <a:latin typeface="+mj-lt"/>
              </a:defRPr>
            </a:lvl1pPr>
          </a:lstStyle>
          <a:p>
            <a:pPr lvl="0"/>
            <a:r>
              <a:rPr lang="en-US" noProof="0"/>
              <a:t>Click to edit Master text styles</a:t>
            </a:r>
          </a:p>
        </p:txBody>
      </p:sp>
      <p:sp>
        <p:nvSpPr>
          <p:cNvPr id="36" name="Picture Placeholder 22">
            <a:extLst>
              <a:ext uri="{FF2B5EF4-FFF2-40B4-BE49-F238E27FC236}">
                <a16:creationId xmlns:a16="http://schemas.microsoft.com/office/drawing/2014/main" id="{2087F48D-BCD6-2370-DFEB-3DC855770580}"/>
              </a:ext>
            </a:extLst>
          </p:cNvPr>
          <p:cNvSpPr>
            <a:spLocks noGrp="1"/>
          </p:cNvSpPr>
          <p:nvPr>
            <p:ph type="pic" sz="quarter" idx="23"/>
          </p:nvPr>
        </p:nvSpPr>
        <p:spPr>
          <a:xfrm>
            <a:off x="9121140" y="1874520"/>
            <a:ext cx="2487168" cy="1280160"/>
          </a:xfrm>
          <a:ln w="25400">
            <a:solidFill>
              <a:schemeClr val="tx1"/>
            </a:solidFill>
          </a:ln>
        </p:spPr>
        <p:txBody>
          <a:bodyPr anchor="ctr"/>
          <a:lstStyle>
            <a:lvl1pPr marL="0" indent="0" algn="ctr">
              <a:buNone/>
              <a:defRPr sz="1600"/>
            </a:lvl1pPr>
          </a:lstStyle>
          <a:p>
            <a:r>
              <a:rPr lang="en-US" noProof="0"/>
              <a:t>Click icon to add picture</a:t>
            </a:r>
          </a:p>
        </p:txBody>
      </p:sp>
      <p:sp>
        <p:nvSpPr>
          <p:cNvPr id="37" name="Text Placeholder 26">
            <a:extLst>
              <a:ext uri="{FF2B5EF4-FFF2-40B4-BE49-F238E27FC236}">
                <a16:creationId xmlns:a16="http://schemas.microsoft.com/office/drawing/2014/main" id="{2730E53E-4C0B-1C22-8754-2D69B55DF375}"/>
              </a:ext>
            </a:extLst>
          </p:cNvPr>
          <p:cNvSpPr>
            <a:spLocks noGrp="1"/>
          </p:cNvSpPr>
          <p:nvPr>
            <p:ph type="body" sz="quarter" idx="24"/>
          </p:nvPr>
        </p:nvSpPr>
        <p:spPr>
          <a:xfrm>
            <a:off x="9107424" y="3584901"/>
            <a:ext cx="2514600" cy="274320"/>
          </a:xfrm>
        </p:spPr>
        <p:txBody>
          <a:bodyPr/>
          <a:lstStyle>
            <a:lvl1pPr marL="0" indent="0" algn="ctr">
              <a:buNone/>
              <a:defRPr sz="1200"/>
            </a:lvl1pPr>
          </a:lstStyle>
          <a:p>
            <a:pPr lvl="0"/>
            <a:r>
              <a:rPr lang="en-US" noProof="0"/>
              <a:t>Click to edit Master text styles</a:t>
            </a:r>
          </a:p>
        </p:txBody>
      </p:sp>
      <p:sp>
        <p:nvSpPr>
          <p:cNvPr id="54" name="Text Placeholder 24">
            <a:extLst>
              <a:ext uri="{FF2B5EF4-FFF2-40B4-BE49-F238E27FC236}">
                <a16:creationId xmlns:a16="http://schemas.microsoft.com/office/drawing/2014/main" id="{9690986C-4F11-A46D-923C-CCC08AB6CB76}"/>
              </a:ext>
            </a:extLst>
          </p:cNvPr>
          <p:cNvSpPr>
            <a:spLocks noGrp="1"/>
          </p:cNvSpPr>
          <p:nvPr>
            <p:ph type="body" sz="quarter" idx="33"/>
          </p:nvPr>
        </p:nvSpPr>
        <p:spPr>
          <a:xfrm>
            <a:off x="9107424" y="4242816"/>
            <a:ext cx="2514600" cy="2084832"/>
          </a:xfrm>
          <a:solidFill>
            <a:schemeClr val="accent5"/>
          </a:solidFill>
          <a:ln w="25400">
            <a:solidFill>
              <a:schemeClr val="dk1"/>
            </a:solidFill>
          </a:ln>
        </p:spPr>
        <p:txBody>
          <a:bodyPr tIns="1490472"/>
          <a:lstStyle>
            <a:lvl1pPr marL="0" indent="0" algn="ctr">
              <a:buFont typeface="Arial" panose="020B0604020202020204" pitchFamily="34" charset="0"/>
              <a:buNone/>
              <a:defRPr sz="1600">
                <a:latin typeface="+mj-lt"/>
              </a:defRPr>
            </a:lvl1pPr>
          </a:lstStyle>
          <a:p>
            <a:pPr lvl="0"/>
            <a:r>
              <a:rPr lang="en-US" noProof="0"/>
              <a:t>Click to edit Master text styles</a:t>
            </a:r>
          </a:p>
        </p:txBody>
      </p:sp>
      <p:sp>
        <p:nvSpPr>
          <p:cNvPr id="55" name="Picture Placeholder 22">
            <a:extLst>
              <a:ext uri="{FF2B5EF4-FFF2-40B4-BE49-F238E27FC236}">
                <a16:creationId xmlns:a16="http://schemas.microsoft.com/office/drawing/2014/main" id="{A4293B55-9185-9732-2F46-4B62C7F1F21E}"/>
              </a:ext>
            </a:extLst>
          </p:cNvPr>
          <p:cNvSpPr>
            <a:spLocks noGrp="1"/>
          </p:cNvSpPr>
          <p:nvPr>
            <p:ph type="pic" sz="quarter" idx="34"/>
          </p:nvPr>
        </p:nvSpPr>
        <p:spPr>
          <a:xfrm>
            <a:off x="9121140" y="4242816"/>
            <a:ext cx="2487168" cy="1280160"/>
          </a:xfrm>
          <a:ln w="25400">
            <a:solidFill>
              <a:schemeClr val="tx1"/>
            </a:solidFill>
          </a:ln>
        </p:spPr>
        <p:txBody>
          <a:bodyPr anchor="ctr"/>
          <a:lstStyle>
            <a:lvl1pPr marL="0" indent="0" algn="ctr">
              <a:buNone/>
              <a:defRPr sz="1600"/>
            </a:lvl1pPr>
          </a:lstStyle>
          <a:p>
            <a:r>
              <a:rPr lang="en-US" noProof="0"/>
              <a:t>Click icon to add picture</a:t>
            </a:r>
          </a:p>
        </p:txBody>
      </p:sp>
      <p:sp>
        <p:nvSpPr>
          <p:cNvPr id="56" name="Text Placeholder 26">
            <a:extLst>
              <a:ext uri="{FF2B5EF4-FFF2-40B4-BE49-F238E27FC236}">
                <a16:creationId xmlns:a16="http://schemas.microsoft.com/office/drawing/2014/main" id="{B8529D99-B7B2-6411-E928-9FA204E3842A}"/>
              </a:ext>
            </a:extLst>
          </p:cNvPr>
          <p:cNvSpPr>
            <a:spLocks noGrp="1"/>
          </p:cNvSpPr>
          <p:nvPr>
            <p:ph type="body" sz="quarter" idx="35"/>
          </p:nvPr>
        </p:nvSpPr>
        <p:spPr>
          <a:xfrm>
            <a:off x="9107424" y="5947269"/>
            <a:ext cx="2514600" cy="274320"/>
          </a:xfrm>
        </p:spPr>
        <p:txBody>
          <a:bodyPr/>
          <a:lstStyle>
            <a:lvl1pPr marL="0" indent="0" algn="ctr">
              <a:buNone/>
              <a:defRPr sz="1200"/>
            </a:lvl1pPr>
          </a:lstStyle>
          <a:p>
            <a:pPr lvl="0"/>
            <a:r>
              <a:rPr lang="en-US" noProof="0"/>
              <a:t>Click to edit Master text styles</a:t>
            </a:r>
          </a:p>
        </p:txBody>
      </p:sp>
    </p:spTree>
    <p:extLst>
      <p:ext uri="{BB962C8B-B14F-4D97-AF65-F5344CB8AC3E}">
        <p14:creationId xmlns:p14="http://schemas.microsoft.com/office/powerpoint/2010/main" val="2220617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List">
    <p:bg>
      <p:bgPr>
        <a:solidFill>
          <a:schemeClr val="accent4"/>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69EB71-EE42-930D-4E54-FA0F44BD2D36}"/>
              </a:ext>
            </a:extLst>
          </p:cNvPr>
          <p:cNvSpPr>
            <a:spLocks noGrp="1"/>
          </p:cNvSpPr>
          <p:nvPr>
            <p:ph type="title"/>
          </p:nvPr>
        </p:nvSpPr>
        <p:spPr>
          <a:xfrm>
            <a:off x="731520" y="1947672"/>
            <a:ext cx="3209544" cy="2862072"/>
          </a:xfrm>
        </p:spPr>
        <p:txBody>
          <a:bodyPr anchor="ctr"/>
          <a:lstStyle>
            <a:lvl1pPr algn="l">
              <a:defRPr/>
            </a:lvl1pPr>
          </a:lstStyle>
          <a:p>
            <a:r>
              <a:rPr lang="en-US" noProof="0"/>
              <a:t>Click to edit Master title style</a:t>
            </a:r>
          </a:p>
        </p:txBody>
      </p:sp>
      <p:sp>
        <p:nvSpPr>
          <p:cNvPr id="7" name="Google Shape;1247;p56">
            <a:extLst>
              <a:ext uri="{FF2B5EF4-FFF2-40B4-BE49-F238E27FC236}">
                <a16:creationId xmlns:a16="http://schemas.microsoft.com/office/drawing/2014/main" id="{1A52F175-2E39-E9BE-B4DF-67098DB248AA}"/>
              </a:ext>
            </a:extLst>
          </p:cNvPr>
          <p:cNvSpPr/>
          <p:nvPr userDrawn="1"/>
        </p:nvSpPr>
        <p:spPr>
          <a:xfrm>
            <a:off x="5607119" y="347046"/>
            <a:ext cx="6281928" cy="1039748"/>
          </a:xfrm>
          <a:prstGeom prst="rect">
            <a:avLst/>
          </a:prstGeom>
          <a:solidFill>
            <a:schemeClr val="accent3"/>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accent2"/>
              </a:solidFill>
              <a:latin typeface="+mj-lt"/>
              <a:ea typeface="Karla"/>
              <a:cs typeface="Karla"/>
              <a:sym typeface="Karla"/>
            </a:endParaRPr>
          </a:p>
        </p:txBody>
      </p:sp>
      <p:sp>
        <p:nvSpPr>
          <p:cNvPr id="9" name="Google Shape;1264;p56">
            <a:extLst>
              <a:ext uri="{FF2B5EF4-FFF2-40B4-BE49-F238E27FC236}">
                <a16:creationId xmlns:a16="http://schemas.microsoft.com/office/drawing/2014/main" id="{CE3B3000-733D-1995-D39A-E659E5A429CC}"/>
              </a:ext>
            </a:extLst>
          </p:cNvPr>
          <p:cNvSpPr/>
          <p:nvPr userDrawn="1"/>
        </p:nvSpPr>
        <p:spPr>
          <a:xfrm>
            <a:off x="5607119" y="1623673"/>
            <a:ext cx="6281928" cy="1039748"/>
          </a:xfrm>
          <a:prstGeom prst="rect">
            <a:avLst/>
          </a:prstGeom>
          <a:solidFill>
            <a:schemeClr val="accent3"/>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mj-lt"/>
              <a:ea typeface="Karla"/>
              <a:cs typeface="Karla"/>
              <a:sym typeface="Karla"/>
            </a:endParaRPr>
          </a:p>
        </p:txBody>
      </p:sp>
      <p:sp>
        <p:nvSpPr>
          <p:cNvPr id="11" name="Google Shape;1278;p56">
            <a:extLst>
              <a:ext uri="{FF2B5EF4-FFF2-40B4-BE49-F238E27FC236}">
                <a16:creationId xmlns:a16="http://schemas.microsoft.com/office/drawing/2014/main" id="{F1BC0AB2-17DA-D97E-3052-DA48D80F7428}"/>
              </a:ext>
            </a:extLst>
          </p:cNvPr>
          <p:cNvSpPr/>
          <p:nvPr userDrawn="1"/>
        </p:nvSpPr>
        <p:spPr>
          <a:xfrm>
            <a:off x="5607119" y="2925956"/>
            <a:ext cx="6281928" cy="1039748"/>
          </a:xfrm>
          <a:prstGeom prst="rect">
            <a:avLst/>
          </a:prstGeom>
          <a:solidFill>
            <a:schemeClr val="accent3"/>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mj-lt"/>
              <a:ea typeface="Karla"/>
              <a:cs typeface="Karla"/>
              <a:sym typeface="Karla"/>
            </a:endParaRPr>
          </a:p>
        </p:txBody>
      </p:sp>
      <p:sp>
        <p:nvSpPr>
          <p:cNvPr id="13" name="Google Shape;1278;p56">
            <a:extLst>
              <a:ext uri="{FF2B5EF4-FFF2-40B4-BE49-F238E27FC236}">
                <a16:creationId xmlns:a16="http://schemas.microsoft.com/office/drawing/2014/main" id="{C860490F-E3DB-3E9F-0AC6-F04949DC59C3}"/>
              </a:ext>
            </a:extLst>
          </p:cNvPr>
          <p:cNvSpPr/>
          <p:nvPr userDrawn="1"/>
        </p:nvSpPr>
        <p:spPr>
          <a:xfrm>
            <a:off x="5607120" y="4223036"/>
            <a:ext cx="6281928" cy="1039748"/>
          </a:xfrm>
          <a:prstGeom prst="rect">
            <a:avLst/>
          </a:prstGeom>
          <a:solidFill>
            <a:schemeClr val="accent3"/>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mj-lt"/>
              <a:ea typeface="Karla"/>
              <a:cs typeface="Karla"/>
              <a:sym typeface="Karla"/>
            </a:endParaRPr>
          </a:p>
        </p:txBody>
      </p:sp>
      <p:sp>
        <p:nvSpPr>
          <p:cNvPr id="15" name="Google Shape;1278;p56">
            <a:extLst>
              <a:ext uri="{FF2B5EF4-FFF2-40B4-BE49-F238E27FC236}">
                <a16:creationId xmlns:a16="http://schemas.microsoft.com/office/drawing/2014/main" id="{522E5778-EA03-EFC4-08AA-ECB1C07ED56E}"/>
              </a:ext>
            </a:extLst>
          </p:cNvPr>
          <p:cNvSpPr/>
          <p:nvPr userDrawn="1"/>
        </p:nvSpPr>
        <p:spPr>
          <a:xfrm>
            <a:off x="5607120" y="5519473"/>
            <a:ext cx="6281928" cy="1039748"/>
          </a:xfrm>
          <a:prstGeom prst="rect">
            <a:avLst/>
          </a:prstGeom>
          <a:solidFill>
            <a:schemeClr val="accent3"/>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mj-lt"/>
              <a:ea typeface="Karla"/>
              <a:cs typeface="Karla"/>
              <a:sym typeface="Karla"/>
            </a:endParaRPr>
          </a:p>
        </p:txBody>
      </p:sp>
      <p:sp>
        <p:nvSpPr>
          <p:cNvPr id="17" name="Google Shape;1268;p56">
            <a:extLst>
              <a:ext uri="{FF2B5EF4-FFF2-40B4-BE49-F238E27FC236}">
                <a16:creationId xmlns:a16="http://schemas.microsoft.com/office/drawing/2014/main" id="{EEA0BE49-92E1-A1A3-40E0-DDAA5511F637}"/>
              </a:ext>
            </a:extLst>
          </p:cNvPr>
          <p:cNvSpPr/>
          <p:nvPr userDrawn="1"/>
        </p:nvSpPr>
        <p:spPr>
          <a:xfrm>
            <a:off x="4348745" y="1637743"/>
            <a:ext cx="969865" cy="969865"/>
          </a:xfrm>
          <a:prstGeom prst="ellipse">
            <a:avLst/>
          </a:prstGeom>
          <a:solidFill>
            <a:schemeClr val="accent3"/>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19" name="Google Shape;1282;p56">
            <a:extLst>
              <a:ext uri="{FF2B5EF4-FFF2-40B4-BE49-F238E27FC236}">
                <a16:creationId xmlns:a16="http://schemas.microsoft.com/office/drawing/2014/main" id="{DF15F1EC-1D2B-FF49-7785-26BC7083A07C}"/>
              </a:ext>
            </a:extLst>
          </p:cNvPr>
          <p:cNvSpPr/>
          <p:nvPr userDrawn="1"/>
        </p:nvSpPr>
        <p:spPr>
          <a:xfrm>
            <a:off x="4348745" y="2927249"/>
            <a:ext cx="969865" cy="969865"/>
          </a:xfrm>
          <a:prstGeom prst="ellipse">
            <a:avLst/>
          </a:prstGeom>
          <a:solidFill>
            <a:schemeClr val="accent3"/>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21" name="Google Shape;1282;p56">
            <a:extLst>
              <a:ext uri="{FF2B5EF4-FFF2-40B4-BE49-F238E27FC236}">
                <a16:creationId xmlns:a16="http://schemas.microsoft.com/office/drawing/2014/main" id="{BE3FDD69-3D60-CF6B-97A3-7B2C1AE3100A}"/>
              </a:ext>
            </a:extLst>
          </p:cNvPr>
          <p:cNvSpPr/>
          <p:nvPr userDrawn="1"/>
        </p:nvSpPr>
        <p:spPr>
          <a:xfrm>
            <a:off x="4348745" y="4277006"/>
            <a:ext cx="969865" cy="969865"/>
          </a:xfrm>
          <a:prstGeom prst="ellipse">
            <a:avLst/>
          </a:prstGeom>
          <a:solidFill>
            <a:schemeClr val="accent3"/>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23" name="Google Shape;1282;p56">
            <a:extLst>
              <a:ext uri="{FF2B5EF4-FFF2-40B4-BE49-F238E27FC236}">
                <a16:creationId xmlns:a16="http://schemas.microsoft.com/office/drawing/2014/main" id="{E3BB1E5B-DA10-B332-D4B8-D551C3053C53}"/>
              </a:ext>
            </a:extLst>
          </p:cNvPr>
          <p:cNvSpPr/>
          <p:nvPr userDrawn="1"/>
        </p:nvSpPr>
        <p:spPr>
          <a:xfrm>
            <a:off x="4348745" y="5568541"/>
            <a:ext cx="969865" cy="969865"/>
          </a:xfrm>
          <a:prstGeom prst="ellipse">
            <a:avLst/>
          </a:prstGeom>
          <a:solidFill>
            <a:schemeClr val="accent3"/>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25" name="Google Shape;1251;p56">
            <a:extLst>
              <a:ext uri="{FF2B5EF4-FFF2-40B4-BE49-F238E27FC236}">
                <a16:creationId xmlns:a16="http://schemas.microsoft.com/office/drawing/2014/main" id="{8D887B7F-9EBA-E7B8-64CE-5EAB1DF08E19}"/>
              </a:ext>
            </a:extLst>
          </p:cNvPr>
          <p:cNvSpPr/>
          <p:nvPr userDrawn="1"/>
        </p:nvSpPr>
        <p:spPr>
          <a:xfrm>
            <a:off x="4348745" y="361116"/>
            <a:ext cx="969865" cy="969865"/>
          </a:xfrm>
          <a:prstGeom prst="ellipse">
            <a:avLst/>
          </a:prstGeom>
          <a:solidFill>
            <a:schemeClr val="accent3"/>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27" name="Google Shape;1248;p56">
            <a:extLst>
              <a:ext uri="{FF2B5EF4-FFF2-40B4-BE49-F238E27FC236}">
                <a16:creationId xmlns:a16="http://schemas.microsoft.com/office/drawing/2014/main" id="{5AC86C31-7E67-B4EC-1AE0-291ED77F2214}"/>
              </a:ext>
            </a:extLst>
          </p:cNvPr>
          <p:cNvSpPr/>
          <p:nvPr userDrawn="1"/>
        </p:nvSpPr>
        <p:spPr>
          <a:xfrm>
            <a:off x="5512393" y="241430"/>
            <a:ext cx="6281928" cy="1039748"/>
          </a:xfrm>
          <a:prstGeom prst="rect">
            <a:avLst/>
          </a:prstGeom>
          <a:solidFill>
            <a:schemeClr val="accent5"/>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mj-lt"/>
              <a:ea typeface="Karla"/>
              <a:cs typeface="Karla"/>
              <a:sym typeface="Karla"/>
            </a:endParaRPr>
          </a:p>
        </p:txBody>
      </p:sp>
      <p:sp>
        <p:nvSpPr>
          <p:cNvPr id="29" name="Google Shape;1265;p56">
            <a:extLst>
              <a:ext uri="{FF2B5EF4-FFF2-40B4-BE49-F238E27FC236}">
                <a16:creationId xmlns:a16="http://schemas.microsoft.com/office/drawing/2014/main" id="{A7BF8E2B-5184-B584-D484-7D82C9DA6C41}"/>
              </a:ext>
            </a:extLst>
          </p:cNvPr>
          <p:cNvSpPr/>
          <p:nvPr userDrawn="1"/>
        </p:nvSpPr>
        <p:spPr>
          <a:xfrm>
            <a:off x="5512393" y="1518057"/>
            <a:ext cx="6281928" cy="1039748"/>
          </a:xfrm>
          <a:prstGeom prst="rect">
            <a:avLst/>
          </a:prstGeom>
          <a:solidFill>
            <a:schemeClr val="accent5"/>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mj-lt"/>
              <a:ea typeface="Karla"/>
              <a:cs typeface="Karla"/>
              <a:sym typeface="Karla"/>
            </a:endParaRPr>
          </a:p>
        </p:txBody>
      </p:sp>
      <p:sp>
        <p:nvSpPr>
          <p:cNvPr id="31" name="Google Shape;1279;p56">
            <a:extLst>
              <a:ext uri="{FF2B5EF4-FFF2-40B4-BE49-F238E27FC236}">
                <a16:creationId xmlns:a16="http://schemas.microsoft.com/office/drawing/2014/main" id="{9E808B73-94D7-57E7-3837-3DA718162E5B}"/>
              </a:ext>
            </a:extLst>
          </p:cNvPr>
          <p:cNvSpPr/>
          <p:nvPr userDrawn="1"/>
        </p:nvSpPr>
        <p:spPr>
          <a:xfrm>
            <a:off x="5512393" y="2807563"/>
            <a:ext cx="6281928" cy="1039748"/>
          </a:xfrm>
          <a:prstGeom prst="rect">
            <a:avLst/>
          </a:prstGeom>
          <a:solidFill>
            <a:schemeClr val="accent5"/>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mj-lt"/>
              <a:ea typeface="Karla"/>
              <a:cs typeface="Karla"/>
              <a:sym typeface="Karla"/>
            </a:endParaRPr>
          </a:p>
        </p:txBody>
      </p:sp>
      <p:sp>
        <p:nvSpPr>
          <p:cNvPr id="33" name="Google Shape;1279;p56">
            <a:extLst>
              <a:ext uri="{FF2B5EF4-FFF2-40B4-BE49-F238E27FC236}">
                <a16:creationId xmlns:a16="http://schemas.microsoft.com/office/drawing/2014/main" id="{F340E0DF-98FD-EA55-7B4B-8E58FC5CFCDA}"/>
              </a:ext>
            </a:extLst>
          </p:cNvPr>
          <p:cNvSpPr/>
          <p:nvPr userDrawn="1"/>
        </p:nvSpPr>
        <p:spPr>
          <a:xfrm>
            <a:off x="5512394" y="4117420"/>
            <a:ext cx="6281928" cy="1039748"/>
          </a:xfrm>
          <a:prstGeom prst="rect">
            <a:avLst/>
          </a:prstGeom>
          <a:solidFill>
            <a:schemeClr val="accent5"/>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mj-lt"/>
              <a:ea typeface="Karla"/>
              <a:cs typeface="Karla"/>
              <a:sym typeface="Karla"/>
            </a:endParaRPr>
          </a:p>
        </p:txBody>
      </p:sp>
      <p:sp>
        <p:nvSpPr>
          <p:cNvPr id="35" name="Google Shape;1279;p56">
            <a:extLst>
              <a:ext uri="{FF2B5EF4-FFF2-40B4-BE49-F238E27FC236}">
                <a16:creationId xmlns:a16="http://schemas.microsoft.com/office/drawing/2014/main" id="{1F52D7F5-AD34-C5B1-EEA2-F711AD3A8C3F}"/>
              </a:ext>
            </a:extLst>
          </p:cNvPr>
          <p:cNvSpPr/>
          <p:nvPr userDrawn="1"/>
        </p:nvSpPr>
        <p:spPr>
          <a:xfrm>
            <a:off x="5512394" y="5413857"/>
            <a:ext cx="6281928" cy="1039748"/>
          </a:xfrm>
          <a:prstGeom prst="rect">
            <a:avLst/>
          </a:prstGeom>
          <a:solidFill>
            <a:schemeClr val="accent5"/>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mj-lt"/>
              <a:ea typeface="Karla"/>
              <a:cs typeface="Karla"/>
              <a:sym typeface="Karla"/>
            </a:endParaRPr>
          </a:p>
        </p:txBody>
      </p:sp>
      <p:sp>
        <p:nvSpPr>
          <p:cNvPr id="37" name="Google Shape;1251;p56">
            <a:extLst>
              <a:ext uri="{FF2B5EF4-FFF2-40B4-BE49-F238E27FC236}">
                <a16:creationId xmlns:a16="http://schemas.microsoft.com/office/drawing/2014/main" id="{A4889AFC-C17E-6AF6-25D9-F977ACD04A9D}"/>
              </a:ext>
            </a:extLst>
          </p:cNvPr>
          <p:cNvSpPr/>
          <p:nvPr userDrawn="1"/>
        </p:nvSpPr>
        <p:spPr>
          <a:xfrm>
            <a:off x="4290632" y="303003"/>
            <a:ext cx="969865" cy="969865"/>
          </a:xfrm>
          <a:prstGeom prst="ellipse">
            <a:avLst/>
          </a:prstGeom>
          <a:solidFill>
            <a:schemeClr val="accent5"/>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39" name="Google Shape;1268;p56">
            <a:extLst>
              <a:ext uri="{FF2B5EF4-FFF2-40B4-BE49-F238E27FC236}">
                <a16:creationId xmlns:a16="http://schemas.microsoft.com/office/drawing/2014/main" id="{5E0F6889-9671-EA56-B88B-DBA6C149062C}"/>
              </a:ext>
            </a:extLst>
          </p:cNvPr>
          <p:cNvSpPr/>
          <p:nvPr userDrawn="1"/>
        </p:nvSpPr>
        <p:spPr>
          <a:xfrm>
            <a:off x="4290632" y="1579630"/>
            <a:ext cx="969865" cy="969865"/>
          </a:xfrm>
          <a:prstGeom prst="ellipse">
            <a:avLst/>
          </a:prstGeom>
          <a:solidFill>
            <a:schemeClr val="accent5"/>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41" name="Google Shape;1282;p56">
            <a:extLst>
              <a:ext uri="{FF2B5EF4-FFF2-40B4-BE49-F238E27FC236}">
                <a16:creationId xmlns:a16="http://schemas.microsoft.com/office/drawing/2014/main" id="{44CB8F8B-1D14-EA9D-117E-79BB0DB776E9}"/>
              </a:ext>
            </a:extLst>
          </p:cNvPr>
          <p:cNvSpPr/>
          <p:nvPr userDrawn="1"/>
        </p:nvSpPr>
        <p:spPr>
          <a:xfrm>
            <a:off x="4290632" y="2869136"/>
            <a:ext cx="969865" cy="969865"/>
          </a:xfrm>
          <a:prstGeom prst="ellipse">
            <a:avLst/>
          </a:prstGeom>
          <a:solidFill>
            <a:schemeClr val="accent5"/>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43" name="Google Shape;1282;p56">
            <a:extLst>
              <a:ext uri="{FF2B5EF4-FFF2-40B4-BE49-F238E27FC236}">
                <a16:creationId xmlns:a16="http://schemas.microsoft.com/office/drawing/2014/main" id="{9D8D9DEA-F6DA-EFDC-5DDF-946728969392}"/>
              </a:ext>
            </a:extLst>
          </p:cNvPr>
          <p:cNvSpPr/>
          <p:nvPr userDrawn="1"/>
        </p:nvSpPr>
        <p:spPr>
          <a:xfrm>
            <a:off x="4290632" y="4217824"/>
            <a:ext cx="969865" cy="969865"/>
          </a:xfrm>
          <a:prstGeom prst="ellipse">
            <a:avLst/>
          </a:prstGeom>
          <a:solidFill>
            <a:schemeClr val="accent5"/>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45" name="Google Shape;1282;p56">
            <a:extLst>
              <a:ext uri="{FF2B5EF4-FFF2-40B4-BE49-F238E27FC236}">
                <a16:creationId xmlns:a16="http://schemas.microsoft.com/office/drawing/2014/main" id="{5B83F600-A2A8-FC3E-235C-F63589027CEC}"/>
              </a:ext>
            </a:extLst>
          </p:cNvPr>
          <p:cNvSpPr/>
          <p:nvPr userDrawn="1"/>
        </p:nvSpPr>
        <p:spPr>
          <a:xfrm>
            <a:off x="4290632" y="5510428"/>
            <a:ext cx="969865" cy="969865"/>
          </a:xfrm>
          <a:prstGeom prst="ellipse">
            <a:avLst/>
          </a:prstGeom>
          <a:solidFill>
            <a:schemeClr val="accent5"/>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47" name="Picture Placeholder 46">
            <a:extLst>
              <a:ext uri="{FF2B5EF4-FFF2-40B4-BE49-F238E27FC236}">
                <a16:creationId xmlns:a16="http://schemas.microsoft.com/office/drawing/2014/main" id="{3B37AA0A-CC3F-643E-4CA3-94EE9D0B955A}"/>
              </a:ext>
            </a:extLst>
          </p:cNvPr>
          <p:cNvSpPr>
            <a:spLocks noGrp="1"/>
          </p:cNvSpPr>
          <p:nvPr>
            <p:ph type="pic" sz="quarter" idx="10"/>
          </p:nvPr>
        </p:nvSpPr>
        <p:spPr>
          <a:xfrm>
            <a:off x="4455524" y="467895"/>
            <a:ext cx="640080" cy="640080"/>
          </a:xfrm>
        </p:spPr>
        <p:txBody>
          <a:bodyPr anchor="ctr"/>
          <a:lstStyle>
            <a:lvl1pPr marL="0" indent="0" algn="ctr">
              <a:buNone/>
              <a:defRPr sz="900"/>
            </a:lvl1pPr>
          </a:lstStyle>
          <a:p>
            <a:r>
              <a:rPr lang="en-US" noProof="0"/>
              <a:t>Click icon to add picture</a:t>
            </a:r>
          </a:p>
        </p:txBody>
      </p:sp>
      <p:sp>
        <p:nvSpPr>
          <p:cNvPr id="53" name="Text Placeholder 52">
            <a:extLst>
              <a:ext uri="{FF2B5EF4-FFF2-40B4-BE49-F238E27FC236}">
                <a16:creationId xmlns:a16="http://schemas.microsoft.com/office/drawing/2014/main" id="{04148F56-845C-40C8-5EFE-44B32FB55764}"/>
              </a:ext>
            </a:extLst>
          </p:cNvPr>
          <p:cNvSpPr>
            <a:spLocks noGrp="1"/>
          </p:cNvSpPr>
          <p:nvPr>
            <p:ph type="body" sz="quarter" idx="15"/>
          </p:nvPr>
        </p:nvSpPr>
        <p:spPr>
          <a:xfrm>
            <a:off x="5769864" y="457200"/>
            <a:ext cx="3840480" cy="338328"/>
          </a:xfrm>
        </p:spPr>
        <p:txBody>
          <a:bodyPr/>
          <a:lstStyle>
            <a:lvl1pPr marL="0" indent="0">
              <a:buNone/>
              <a:defRPr sz="2000">
                <a:latin typeface="+mj-lt"/>
              </a:defRPr>
            </a:lvl1pPr>
          </a:lstStyle>
          <a:p>
            <a:pPr lvl="0"/>
            <a:r>
              <a:rPr lang="en-US" noProof="0"/>
              <a:t>Click to edit Master text styles</a:t>
            </a:r>
          </a:p>
        </p:txBody>
      </p:sp>
      <p:sp>
        <p:nvSpPr>
          <p:cNvPr id="58" name="Text Placeholder 52">
            <a:extLst>
              <a:ext uri="{FF2B5EF4-FFF2-40B4-BE49-F238E27FC236}">
                <a16:creationId xmlns:a16="http://schemas.microsoft.com/office/drawing/2014/main" id="{6FAEB77B-C9AE-5EC8-3043-2C6C91015EF2}"/>
              </a:ext>
            </a:extLst>
          </p:cNvPr>
          <p:cNvSpPr>
            <a:spLocks noGrp="1"/>
          </p:cNvSpPr>
          <p:nvPr>
            <p:ph type="body" sz="quarter" idx="20"/>
          </p:nvPr>
        </p:nvSpPr>
        <p:spPr>
          <a:xfrm>
            <a:off x="5769864" y="780642"/>
            <a:ext cx="5029200" cy="338328"/>
          </a:xfrm>
        </p:spPr>
        <p:txBody>
          <a:bodyPr/>
          <a:lstStyle>
            <a:lvl1pPr marL="0" indent="0">
              <a:buNone/>
              <a:defRPr sz="1600">
                <a:latin typeface="+mn-lt"/>
              </a:defRPr>
            </a:lvl1pPr>
          </a:lstStyle>
          <a:p>
            <a:pPr lvl="0"/>
            <a:r>
              <a:rPr lang="en-US" noProof="0"/>
              <a:t>Click to edit Master text styles</a:t>
            </a:r>
          </a:p>
        </p:txBody>
      </p:sp>
      <p:sp>
        <p:nvSpPr>
          <p:cNvPr id="48" name="Picture Placeholder 46">
            <a:extLst>
              <a:ext uri="{FF2B5EF4-FFF2-40B4-BE49-F238E27FC236}">
                <a16:creationId xmlns:a16="http://schemas.microsoft.com/office/drawing/2014/main" id="{EA6CA3D6-A486-C220-D150-162068803F01}"/>
              </a:ext>
            </a:extLst>
          </p:cNvPr>
          <p:cNvSpPr>
            <a:spLocks noGrp="1"/>
          </p:cNvSpPr>
          <p:nvPr>
            <p:ph type="pic" sz="quarter" idx="11"/>
          </p:nvPr>
        </p:nvSpPr>
        <p:spPr>
          <a:xfrm>
            <a:off x="4455524" y="1744522"/>
            <a:ext cx="640080" cy="640080"/>
          </a:xfrm>
        </p:spPr>
        <p:txBody>
          <a:bodyPr anchor="ctr"/>
          <a:lstStyle>
            <a:lvl1pPr marL="0" indent="0" algn="ctr">
              <a:buNone/>
              <a:defRPr sz="900"/>
            </a:lvl1pPr>
          </a:lstStyle>
          <a:p>
            <a:r>
              <a:rPr lang="en-US" noProof="0"/>
              <a:t>Click icon to add picture</a:t>
            </a:r>
          </a:p>
        </p:txBody>
      </p:sp>
      <p:sp>
        <p:nvSpPr>
          <p:cNvPr id="54" name="Text Placeholder 52">
            <a:extLst>
              <a:ext uri="{FF2B5EF4-FFF2-40B4-BE49-F238E27FC236}">
                <a16:creationId xmlns:a16="http://schemas.microsoft.com/office/drawing/2014/main" id="{B70CC111-C404-5983-7E1A-758C72DA2151}"/>
              </a:ext>
            </a:extLst>
          </p:cNvPr>
          <p:cNvSpPr>
            <a:spLocks noGrp="1"/>
          </p:cNvSpPr>
          <p:nvPr>
            <p:ph type="body" sz="quarter" idx="16"/>
          </p:nvPr>
        </p:nvSpPr>
        <p:spPr>
          <a:xfrm>
            <a:off x="5769864" y="1746504"/>
            <a:ext cx="3840480" cy="338328"/>
          </a:xfrm>
        </p:spPr>
        <p:txBody>
          <a:bodyPr/>
          <a:lstStyle>
            <a:lvl1pPr marL="0" indent="0">
              <a:buNone/>
              <a:defRPr sz="2000">
                <a:latin typeface="+mj-lt"/>
              </a:defRPr>
            </a:lvl1pPr>
          </a:lstStyle>
          <a:p>
            <a:pPr lvl="0"/>
            <a:r>
              <a:rPr lang="en-US" noProof="0"/>
              <a:t>Click to edit Master text styles</a:t>
            </a:r>
          </a:p>
        </p:txBody>
      </p:sp>
      <p:sp>
        <p:nvSpPr>
          <p:cNvPr id="59" name="Text Placeholder 52">
            <a:extLst>
              <a:ext uri="{FF2B5EF4-FFF2-40B4-BE49-F238E27FC236}">
                <a16:creationId xmlns:a16="http://schemas.microsoft.com/office/drawing/2014/main" id="{0FACAEC0-F5EF-8921-74B5-2C775EC42E63}"/>
              </a:ext>
            </a:extLst>
          </p:cNvPr>
          <p:cNvSpPr>
            <a:spLocks noGrp="1"/>
          </p:cNvSpPr>
          <p:nvPr>
            <p:ph type="body" sz="quarter" idx="21"/>
          </p:nvPr>
        </p:nvSpPr>
        <p:spPr>
          <a:xfrm>
            <a:off x="5769864" y="2069946"/>
            <a:ext cx="5029200" cy="338328"/>
          </a:xfrm>
        </p:spPr>
        <p:txBody>
          <a:bodyPr/>
          <a:lstStyle>
            <a:lvl1pPr marL="0" indent="0">
              <a:buNone/>
              <a:defRPr sz="1600">
                <a:latin typeface="+mn-lt"/>
              </a:defRPr>
            </a:lvl1pPr>
          </a:lstStyle>
          <a:p>
            <a:pPr lvl="0"/>
            <a:r>
              <a:rPr lang="en-US" noProof="0"/>
              <a:t>Click to edit Master text styles</a:t>
            </a:r>
          </a:p>
        </p:txBody>
      </p:sp>
      <p:sp>
        <p:nvSpPr>
          <p:cNvPr id="49" name="Picture Placeholder 46">
            <a:extLst>
              <a:ext uri="{FF2B5EF4-FFF2-40B4-BE49-F238E27FC236}">
                <a16:creationId xmlns:a16="http://schemas.microsoft.com/office/drawing/2014/main" id="{D85BED76-EF8A-3369-FA46-11513F2D2231}"/>
              </a:ext>
            </a:extLst>
          </p:cNvPr>
          <p:cNvSpPr>
            <a:spLocks noGrp="1"/>
          </p:cNvSpPr>
          <p:nvPr>
            <p:ph type="pic" sz="quarter" idx="12"/>
          </p:nvPr>
        </p:nvSpPr>
        <p:spPr>
          <a:xfrm>
            <a:off x="4455524" y="3034028"/>
            <a:ext cx="640080" cy="640080"/>
          </a:xfrm>
        </p:spPr>
        <p:txBody>
          <a:bodyPr anchor="ctr"/>
          <a:lstStyle>
            <a:lvl1pPr marL="0" indent="0" algn="ctr">
              <a:buNone/>
              <a:defRPr sz="900"/>
            </a:lvl1pPr>
          </a:lstStyle>
          <a:p>
            <a:r>
              <a:rPr lang="en-US" noProof="0"/>
              <a:t>Click icon to add picture</a:t>
            </a:r>
          </a:p>
        </p:txBody>
      </p:sp>
      <p:sp>
        <p:nvSpPr>
          <p:cNvPr id="55" name="Text Placeholder 52">
            <a:extLst>
              <a:ext uri="{FF2B5EF4-FFF2-40B4-BE49-F238E27FC236}">
                <a16:creationId xmlns:a16="http://schemas.microsoft.com/office/drawing/2014/main" id="{3A752FC9-DE9C-9701-E24E-6F1AC075B16E}"/>
              </a:ext>
            </a:extLst>
          </p:cNvPr>
          <p:cNvSpPr>
            <a:spLocks noGrp="1"/>
          </p:cNvSpPr>
          <p:nvPr>
            <p:ph type="body" sz="quarter" idx="17"/>
          </p:nvPr>
        </p:nvSpPr>
        <p:spPr>
          <a:xfrm>
            <a:off x="5769864" y="3035808"/>
            <a:ext cx="3840480" cy="338328"/>
          </a:xfrm>
        </p:spPr>
        <p:txBody>
          <a:bodyPr/>
          <a:lstStyle>
            <a:lvl1pPr marL="0" indent="0">
              <a:buNone/>
              <a:defRPr sz="2000">
                <a:latin typeface="+mj-lt"/>
              </a:defRPr>
            </a:lvl1pPr>
          </a:lstStyle>
          <a:p>
            <a:pPr lvl="0"/>
            <a:r>
              <a:rPr lang="en-US" noProof="0"/>
              <a:t>Click to edit Master text styles</a:t>
            </a:r>
          </a:p>
        </p:txBody>
      </p:sp>
      <p:sp>
        <p:nvSpPr>
          <p:cNvPr id="60" name="Text Placeholder 52">
            <a:extLst>
              <a:ext uri="{FF2B5EF4-FFF2-40B4-BE49-F238E27FC236}">
                <a16:creationId xmlns:a16="http://schemas.microsoft.com/office/drawing/2014/main" id="{5CA64FAC-BAC1-519A-1252-ED8A726B6313}"/>
              </a:ext>
            </a:extLst>
          </p:cNvPr>
          <p:cNvSpPr>
            <a:spLocks noGrp="1"/>
          </p:cNvSpPr>
          <p:nvPr>
            <p:ph type="body" sz="quarter" idx="22"/>
          </p:nvPr>
        </p:nvSpPr>
        <p:spPr>
          <a:xfrm>
            <a:off x="5769864" y="3359250"/>
            <a:ext cx="5029200" cy="338328"/>
          </a:xfrm>
        </p:spPr>
        <p:txBody>
          <a:bodyPr/>
          <a:lstStyle>
            <a:lvl1pPr marL="0" indent="0">
              <a:buNone/>
              <a:defRPr sz="1600">
                <a:latin typeface="+mn-lt"/>
              </a:defRPr>
            </a:lvl1pPr>
          </a:lstStyle>
          <a:p>
            <a:pPr lvl="0"/>
            <a:r>
              <a:rPr lang="en-US" noProof="0"/>
              <a:t>Click to edit Master text styles</a:t>
            </a:r>
          </a:p>
        </p:txBody>
      </p:sp>
      <p:sp>
        <p:nvSpPr>
          <p:cNvPr id="50" name="Picture Placeholder 46">
            <a:extLst>
              <a:ext uri="{FF2B5EF4-FFF2-40B4-BE49-F238E27FC236}">
                <a16:creationId xmlns:a16="http://schemas.microsoft.com/office/drawing/2014/main" id="{5FF1804E-BBAF-5060-07A3-705BCCF0D7C5}"/>
              </a:ext>
            </a:extLst>
          </p:cNvPr>
          <p:cNvSpPr>
            <a:spLocks noGrp="1"/>
          </p:cNvSpPr>
          <p:nvPr>
            <p:ph type="pic" sz="quarter" idx="13"/>
          </p:nvPr>
        </p:nvSpPr>
        <p:spPr>
          <a:xfrm>
            <a:off x="4455524" y="4382716"/>
            <a:ext cx="640080" cy="640080"/>
          </a:xfrm>
        </p:spPr>
        <p:txBody>
          <a:bodyPr anchor="ctr"/>
          <a:lstStyle>
            <a:lvl1pPr marL="0" indent="0" algn="ctr">
              <a:buNone/>
              <a:defRPr sz="900"/>
            </a:lvl1pPr>
          </a:lstStyle>
          <a:p>
            <a:r>
              <a:rPr lang="en-US" noProof="0"/>
              <a:t>Click icon to add picture</a:t>
            </a:r>
          </a:p>
        </p:txBody>
      </p:sp>
      <p:sp>
        <p:nvSpPr>
          <p:cNvPr id="56" name="Text Placeholder 52">
            <a:extLst>
              <a:ext uri="{FF2B5EF4-FFF2-40B4-BE49-F238E27FC236}">
                <a16:creationId xmlns:a16="http://schemas.microsoft.com/office/drawing/2014/main" id="{D03AC44E-421F-94EE-DC26-D4F6FB1D5444}"/>
              </a:ext>
            </a:extLst>
          </p:cNvPr>
          <p:cNvSpPr>
            <a:spLocks noGrp="1"/>
          </p:cNvSpPr>
          <p:nvPr>
            <p:ph type="body" sz="quarter" idx="18"/>
          </p:nvPr>
        </p:nvSpPr>
        <p:spPr>
          <a:xfrm>
            <a:off x="5769864" y="4325112"/>
            <a:ext cx="3840480" cy="338328"/>
          </a:xfrm>
        </p:spPr>
        <p:txBody>
          <a:bodyPr/>
          <a:lstStyle>
            <a:lvl1pPr marL="0" indent="0">
              <a:buNone/>
              <a:defRPr sz="2000">
                <a:latin typeface="+mj-lt"/>
              </a:defRPr>
            </a:lvl1pPr>
          </a:lstStyle>
          <a:p>
            <a:pPr lvl="0"/>
            <a:r>
              <a:rPr lang="en-US" noProof="0"/>
              <a:t>Click to edit Master text styles</a:t>
            </a:r>
          </a:p>
        </p:txBody>
      </p:sp>
      <p:sp>
        <p:nvSpPr>
          <p:cNvPr id="61" name="Text Placeholder 52">
            <a:extLst>
              <a:ext uri="{FF2B5EF4-FFF2-40B4-BE49-F238E27FC236}">
                <a16:creationId xmlns:a16="http://schemas.microsoft.com/office/drawing/2014/main" id="{4806989D-2A9A-5590-1EF7-9BF0E1F4C43D}"/>
              </a:ext>
            </a:extLst>
          </p:cNvPr>
          <p:cNvSpPr>
            <a:spLocks noGrp="1"/>
          </p:cNvSpPr>
          <p:nvPr>
            <p:ph type="body" sz="quarter" idx="23"/>
          </p:nvPr>
        </p:nvSpPr>
        <p:spPr>
          <a:xfrm>
            <a:off x="5769864" y="4648554"/>
            <a:ext cx="5029200" cy="338328"/>
          </a:xfrm>
        </p:spPr>
        <p:txBody>
          <a:bodyPr/>
          <a:lstStyle>
            <a:lvl1pPr marL="0" indent="0">
              <a:buNone/>
              <a:defRPr sz="1600">
                <a:latin typeface="+mn-lt"/>
              </a:defRPr>
            </a:lvl1pPr>
          </a:lstStyle>
          <a:p>
            <a:pPr lvl="0"/>
            <a:r>
              <a:rPr lang="en-US" noProof="0"/>
              <a:t>Click to edit Master text styles</a:t>
            </a:r>
          </a:p>
        </p:txBody>
      </p:sp>
      <p:sp>
        <p:nvSpPr>
          <p:cNvPr id="51" name="Picture Placeholder 46">
            <a:extLst>
              <a:ext uri="{FF2B5EF4-FFF2-40B4-BE49-F238E27FC236}">
                <a16:creationId xmlns:a16="http://schemas.microsoft.com/office/drawing/2014/main" id="{C28AAD1A-4269-0A5C-7418-7DFC69060C90}"/>
              </a:ext>
            </a:extLst>
          </p:cNvPr>
          <p:cNvSpPr>
            <a:spLocks noGrp="1"/>
          </p:cNvSpPr>
          <p:nvPr>
            <p:ph type="pic" sz="quarter" idx="14"/>
          </p:nvPr>
        </p:nvSpPr>
        <p:spPr>
          <a:xfrm>
            <a:off x="4455524" y="5675320"/>
            <a:ext cx="640080" cy="640080"/>
          </a:xfrm>
        </p:spPr>
        <p:txBody>
          <a:bodyPr anchor="ctr"/>
          <a:lstStyle>
            <a:lvl1pPr marL="0" indent="0" algn="ctr">
              <a:buNone/>
              <a:defRPr sz="900"/>
            </a:lvl1pPr>
          </a:lstStyle>
          <a:p>
            <a:r>
              <a:rPr lang="en-US" noProof="0"/>
              <a:t>Click icon to add picture</a:t>
            </a:r>
          </a:p>
        </p:txBody>
      </p:sp>
      <p:sp>
        <p:nvSpPr>
          <p:cNvPr id="57" name="Text Placeholder 52">
            <a:extLst>
              <a:ext uri="{FF2B5EF4-FFF2-40B4-BE49-F238E27FC236}">
                <a16:creationId xmlns:a16="http://schemas.microsoft.com/office/drawing/2014/main" id="{650C0EB3-5783-DC1F-09A3-02DFAA316429}"/>
              </a:ext>
            </a:extLst>
          </p:cNvPr>
          <p:cNvSpPr>
            <a:spLocks noGrp="1"/>
          </p:cNvSpPr>
          <p:nvPr>
            <p:ph type="body" sz="quarter" idx="19"/>
          </p:nvPr>
        </p:nvSpPr>
        <p:spPr>
          <a:xfrm>
            <a:off x="5769864" y="5614416"/>
            <a:ext cx="3840480" cy="338328"/>
          </a:xfrm>
        </p:spPr>
        <p:txBody>
          <a:bodyPr/>
          <a:lstStyle>
            <a:lvl1pPr marL="0" indent="0">
              <a:buNone/>
              <a:defRPr sz="2000">
                <a:latin typeface="+mj-lt"/>
              </a:defRPr>
            </a:lvl1pPr>
          </a:lstStyle>
          <a:p>
            <a:pPr lvl="0"/>
            <a:r>
              <a:rPr lang="en-US" noProof="0"/>
              <a:t>Click to edit Master text styles</a:t>
            </a:r>
          </a:p>
        </p:txBody>
      </p:sp>
      <p:sp>
        <p:nvSpPr>
          <p:cNvPr id="62" name="Text Placeholder 52">
            <a:extLst>
              <a:ext uri="{FF2B5EF4-FFF2-40B4-BE49-F238E27FC236}">
                <a16:creationId xmlns:a16="http://schemas.microsoft.com/office/drawing/2014/main" id="{94850C9F-BD14-9481-E7F6-526639251EB9}"/>
              </a:ext>
            </a:extLst>
          </p:cNvPr>
          <p:cNvSpPr>
            <a:spLocks noGrp="1"/>
          </p:cNvSpPr>
          <p:nvPr>
            <p:ph type="body" sz="quarter" idx="24"/>
          </p:nvPr>
        </p:nvSpPr>
        <p:spPr>
          <a:xfrm>
            <a:off x="5769864" y="5937858"/>
            <a:ext cx="5029200" cy="338328"/>
          </a:xfrm>
        </p:spPr>
        <p:txBody>
          <a:bodyPr/>
          <a:lstStyle>
            <a:lvl1pPr marL="0" indent="0">
              <a:buNone/>
              <a:defRPr sz="1600">
                <a:latin typeface="+mn-lt"/>
              </a:defRPr>
            </a:lvl1pPr>
          </a:lstStyle>
          <a:p>
            <a:pPr lvl="0"/>
            <a:r>
              <a:rPr lang="en-US" noProof="0"/>
              <a:t>Click to edit Master text styles</a:t>
            </a:r>
          </a:p>
        </p:txBody>
      </p:sp>
    </p:spTree>
    <p:extLst>
      <p:ext uri="{BB962C8B-B14F-4D97-AF65-F5344CB8AC3E}">
        <p14:creationId xmlns:p14="http://schemas.microsoft.com/office/powerpoint/2010/main" val="12749419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294A45C-8F79-9A61-77E8-09BC4E628377}"/>
              </a:ext>
            </a:extLst>
          </p:cNvPr>
          <p:cNvSpPr>
            <a:spLocks noGrp="1"/>
          </p:cNvSpPr>
          <p:nvPr>
            <p:ph type="title"/>
          </p:nvPr>
        </p:nvSpPr>
        <p:spPr>
          <a:xfrm>
            <a:off x="1139952" y="512064"/>
            <a:ext cx="9912096" cy="1014984"/>
          </a:xfrm>
          <a:prstGeom prst="rect">
            <a:avLst/>
          </a:prstGeom>
        </p:spPr>
        <p:txBody>
          <a:bodyPr vert="horz" lIns="91440" tIns="45720" rIns="91440" bIns="45720" rtlCol="0" anchor="t">
            <a:noAutofit/>
          </a:bodyPr>
          <a:lstStyle/>
          <a:p>
            <a:r>
              <a:rPr lang="en-US"/>
              <a:t>Click to edit Master title style</a:t>
            </a:r>
          </a:p>
        </p:txBody>
      </p:sp>
      <p:sp>
        <p:nvSpPr>
          <p:cNvPr id="3" name="Text Placeholder 2">
            <a:extLst>
              <a:ext uri="{FF2B5EF4-FFF2-40B4-BE49-F238E27FC236}">
                <a16:creationId xmlns:a16="http://schemas.microsoft.com/office/drawing/2014/main" id="{8646656E-6C21-DB29-00F0-0CC844DE3713}"/>
              </a:ext>
            </a:extLst>
          </p:cNvPr>
          <p:cNvSpPr>
            <a:spLocks noGrp="1"/>
          </p:cNvSpPr>
          <p:nvPr>
            <p:ph type="body" idx="1"/>
          </p:nvPr>
        </p:nvSpPr>
        <p:spPr>
          <a:xfrm>
            <a:off x="838200" y="1825625"/>
            <a:ext cx="10515600" cy="4351338"/>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9A7742D6-DB37-81C8-6BDD-5C9150A7DF6C}"/>
              </a:ext>
            </a:extLst>
          </p:cNvPr>
          <p:cNvSpPr>
            <a:spLocks noGrp="1"/>
          </p:cNvSpPr>
          <p:nvPr>
            <p:ph type="dt" sz="half" idx="2"/>
          </p:nvPr>
        </p:nvSpPr>
        <p:spPr>
          <a:xfrm>
            <a:off x="10629145" y="6400904"/>
            <a:ext cx="640080" cy="246888"/>
          </a:xfrm>
          <a:prstGeom prst="rect">
            <a:avLst/>
          </a:prstGeom>
        </p:spPr>
        <p:txBody>
          <a:bodyPr vert="horz" lIns="0" tIns="45720" rIns="0" bIns="45720" rtlCol="0" anchor="ctr">
            <a:noAutofit/>
          </a:bodyPr>
          <a:lstStyle>
            <a:lvl1pPr algn="ctr">
              <a:defRPr sz="1000">
                <a:solidFill>
                  <a:schemeClr val="tx1"/>
                </a:solidFill>
                <a:latin typeface="+mj-lt"/>
              </a:defRPr>
            </a:lvl1pPr>
          </a:lstStyle>
          <a:p>
            <a:r>
              <a:rPr lang="en-US" dirty="0"/>
              <a:t>20XX</a:t>
            </a:r>
          </a:p>
        </p:txBody>
      </p:sp>
      <p:sp>
        <p:nvSpPr>
          <p:cNvPr id="5" name="Footer Placeholder 4">
            <a:extLst>
              <a:ext uri="{FF2B5EF4-FFF2-40B4-BE49-F238E27FC236}">
                <a16:creationId xmlns:a16="http://schemas.microsoft.com/office/drawing/2014/main" id="{E694DB44-E775-B332-D1F0-40DB3A5FA3A3}"/>
              </a:ext>
            </a:extLst>
          </p:cNvPr>
          <p:cNvSpPr>
            <a:spLocks noGrp="1"/>
          </p:cNvSpPr>
          <p:nvPr>
            <p:ph type="ftr" sz="quarter" idx="3"/>
          </p:nvPr>
        </p:nvSpPr>
        <p:spPr>
          <a:xfrm>
            <a:off x="5364480" y="6400904"/>
            <a:ext cx="1463040" cy="246888"/>
          </a:xfrm>
          <a:prstGeom prst="rect">
            <a:avLst/>
          </a:prstGeom>
        </p:spPr>
        <p:txBody>
          <a:bodyPr vert="horz" lIns="0" tIns="45720" rIns="0" bIns="45720" rtlCol="0" anchor="ctr">
            <a:noAutofit/>
          </a:bodyPr>
          <a:lstStyle>
            <a:lvl1pPr algn="ctr">
              <a:defRPr sz="1000">
                <a:solidFill>
                  <a:schemeClr val="tx1"/>
                </a:solidFill>
                <a:latin typeface="+mj-lt"/>
              </a:defRPr>
            </a:lvl1pPr>
          </a:lstStyle>
          <a:p>
            <a:r>
              <a:rPr lang="en-US" dirty="0"/>
              <a:t>Presentation title</a:t>
            </a:r>
          </a:p>
        </p:txBody>
      </p:sp>
      <p:sp>
        <p:nvSpPr>
          <p:cNvPr id="6" name="Slide Number Placeholder 5">
            <a:extLst>
              <a:ext uri="{FF2B5EF4-FFF2-40B4-BE49-F238E27FC236}">
                <a16:creationId xmlns:a16="http://schemas.microsoft.com/office/drawing/2014/main" id="{C39C1C4E-47DA-0CDC-75C8-42E9F1EBDE07}"/>
              </a:ext>
            </a:extLst>
          </p:cNvPr>
          <p:cNvSpPr>
            <a:spLocks noGrp="1"/>
          </p:cNvSpPr>
          <p:nvPr>
            <p:ph type="sldNum" sz="quarter" idx="4"/>
          </p:nvPr>
        </p:nvSpPr>
        <p:spPr>
          <a:xfrm>
            <a:off x="838200" y="6400904"/>
            <a:ext cx="365760" cy="246888"/>
          </a:xfrm>
          <a:prstGeom prst="rect">
            <a:avLst/>
          </a:prstGeom>
        </p:spPr>
        <p:txBody>
          <a:bodyPr vert="horz" lIns="0" tIns="45720" rIns="0" bIns="45720" rtlCol="0" anchor="ctr">
            <a:noAutofit/>
          </a:bodyPr>
          <a:lstStyle>
            <a:lvl1pPr algn="ctr">
              <a:defRPr sz="1000">
                <a:solidFill>
                  <a:schemeClr val="tx1"/>
                </a:solidFill>
                <a:latin typeface="+mj-lt"/>
              </a:defRPr>
            </a:lvl1pPr>
          </a:lstStyle>
          <a:p>
            <a:fld id="{8D0AFDD5-844D-364D-8AEC-50CF4D36D55D}" type="slidenum">
              <a:rPr lang="en-US" smtClean="0"/>
              <a:pPr/>
              <a:t>‹#›</a:t>
            </a:fld>
            <a:endParaRPr lang="en-US" dirty="0"/>
          </a:p>
        </p:txBody>
      </p:sp>
      <p:cxnSp>
        <p:nvCxnSpPr>
          <p:cNvPr id="8" name="Straight Connector 7">
            <a:extLst>
              <a:ext uri="{FF2B5EF4-FFF2-40B4-BE49-F238E27FC236}">
                <a16:creationId xmlns:a16="http://schemas.microsoft.com/office/drawing/2014/main" id="{2DE05079-2B34-E435-A882-A172DE176AE1}"/>
              </a:ext>
            </a:extLst>
          </p:cNvPr>
          <p:cNvCxnSpPr>
            <a:cxnSpLocks/>
          </p:cNvCxnSpPr>
          <p:nvPr userDrawn="1"/>
        </p:nvCxnSpPr>
        <p:spPr>
          <a:xfrm>
            <a:off x="0" y="6535885"/>
            <a:ext cx="8382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E8440547-EE65-F9CE-1D02-2D326735F06D}"/>
              </a:ext>
            </a:extLst>
          </p:cNvPr>
          <p:cNvCxnSpPr>
            <a:cxnSpLocks/>
          </p:cNvCxnSpPr>
          <p:nvPr userDrawn="1"/>
        </p:nvCxnSpPr>
        <p:spPr>
          <a:xfrm>
            <a:off x="1205025" y="6535885"/>
            <a:ext cx="416052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4DB9DC65-7A98-9009-CD43-4A4B57960D46}"/>
              </a:ext>
            </a:extLst>
          </p:cNvPr>
          <p:cNvCxnSpPr>
            <a:cxnSpLocks/>
          </p:cNvCxnSpPr>
          <p:nvPr userDrawn="1"/>
        </p:nvCxnSpPr>
        <p:spPr>
          <a:xfrm>
            <a:off x="6802120" y="6528812"/>
            <a:ext cx="384048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24653D1C-9830-A9D3-084A-35BD971D10F5}"/>
              </a:ext>
            </a:extLst>
          </p:cNvPr>
          <p:cNvCxnSpPr>
            <a:cxnSpLocks/>
          </p:cNvCxnSpPr>
          <p:nvPr userDrawn="1"/>
        </p:nvCxnSpPr>
        <p:spPr>
          <a:xfrm>
            <a:off x="11276341" y="6528816"/>
            <a:ext cx="9144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54252815"/>
      </p:ext>
    </p:extLst>
  </p:cSld>
  <p:clrMap bg1="lt1" tx1="dk1" bg2="lt2" tx2="dk2" accent1="accent1" accent2="accent2" accent3="accent3" accent4="accent4" accent5="accent5" accent6="accent6" hlink="hlink" folHlink="folHlink"/>
  <p:sldLayoutIdLst>
    <p:sldLayoutId id="2147483649" r:id="rId1"/>
    <p:sldLayoutId id="2147483659" r:id="rId2"/>
    <p:sldLayoutId id="2147483660" r:id="rId3"/>
    <p:sldLayoutId id="2147483651" r:id="rId4"/>
    <p:sldLayoutId id="2147483658" r:id="rId5"/>
    <p:sldLayoutId id="2147483661" r:id="rId6"/>
    <p:sldLayoutId id="2147483663" r:id="rId7"/>
    <p:sldLayoutId id="2147483664" r:id="rId8"/>
    <p:sldLayoutId id="2147483668" r:id="rId9"/>
    <p:sldLayoutId id="2147483662" r:id="rId10"/>
    <p:sldLayoutId id="2147483653" r:id="rId11"/>
    <p:sldLayoutId id="2147483669" r:id="rId12"/>
    <p:sldLayoutId id="2147483665" r:id="rId13"/>
    <p:sldLayoutId id="2147483666" r:id="rId14"/>
    <p:sldLayoutId id="2147483667" r:id="rId15"/>
    <p:sldLayoutId id="2147483654" r:id="rId16"/>
    <p:sldLayoutId id="2147483655" r:id="rId17"/>
  </p:sldLayoutIdLst>
  <p:hf hdr="0"/>
  <p:txStyles>
    <p:titleStyle>
      <a:lvl1pPr algn="ctr" defTabSz="914400" rtl="0" eaLnBrk="1" latinLnBrk="0" hangingPunct="1">
        <a:lnSpc>
          <a:spcPct val="100000"/>
        </a:lnSpc>
        <a:spcBef>
          <a:spcPct val="0"/>
        </a:spcBef>
        <a:buNone/>
        <a:defRPr sz="60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itle 22">
            <a:extLst>
              <a:ext uri="{FF2B5EF4-FFF2-40B4-BE49-F238E27FC236}">
                <a16:creationId xmlns:a16="http://schemas.microsoft.com/office/drawing/2014/main" id="{A4F37AB6-4681-D744-2F89-2949D08676DC}"/>
              </a:ext>
            </a:extLst>
          </p:cNvPr>
          <p:cNvSpPr>
            <a:spLocks noGrp="1"/>
          </p:cNvSpPr>
          <p:nvPr>
            <p:ph type="ctrTitle"/>
          </p:nvPr>
        </p:nvSpPr>
        <p:spPr/>
        <p:txBody>
          <a:bodyPr/>
          <a:lstStyle/>
          <a:p>
            <a:r>
              <a:rPr lang="en-US" sz="4000" dirty="0"/>
              <a:t>BUILDING THE TAJ MAHAL – ONE POPSICLE STICK AT A TIME</a:t>
            </a:r>
          </a:p>
        </p:txBody>
      </p:sp>
      <p:sp>
        <p:nvSpPr>
          <p:cNvPr id="26" name="Subtitle 25">
            <a:extLst>
              <a:ext uri="{FF2B5EF4-FFF2-40B4-BE49-F238E27FC236}">
                <a16:creationId xmlns:a16="http://schemas.microsoft.com/office/drawing/2014/main" id="{06930851-3EE7-5B25-F590-CCB7467A2094}"/>
              </a:ext>
            </a:extLst>
          </p:cNvPr>
          <p:cNvSpPr>
            <a:spLocks noGrp="1"/>
          </p:cNvSpPr>
          <p:nvPr>
            <p:ph type="subTitle" idx="1"/>
          </p:nvPr>
        </p:nvSpPr>
        <p:spPr/>
        <p:txBody>
          <a:bodyPr/>
          <a:lstStyle/>
          <a:p>
            <a:r>
              <a:rPr lang="en-US" dirty="0"/>
              <a:t>Linda Wilkinson​</a:t>
            </a:r>
          </a:p>
          <a:p>
            <a:endParaRPr lang="en-US" dirty="0"/>
          </a:p>
        </p:txBody>
      </p:sp>
      <p:pic>
        <p:nvPicPr>
          <p:cNvPr id="11" name="Picture Placeholder 10">
            <a:extLst>
              <a:ext uri="{FF2B5EF4-FFF2-40B4-BE49-F238E27FC236}">
                <a16:creationId xmlns:a16="http://schemas.microsoft.com/office/drawing/2014/main" id="{2EC674CC-5BC9-30BC-C2B4-3F0EF4CA122A}"/>
              </a:ext>
            </a:extLst>
          </p:cNvPr>
          <p:cNvPicPr>
            <a:picLocks noGrp="1" noChangeAspect="1"/>
          </p:cNvPicPr>
          <p:nvPr>
            <p:ph type="pic" sz="quarter" idx="10"/>
          </p:nvPr>
        </p:nvPicPr>
        <p:blipFill>
          <a:blip r:embed="rId2"/>
          <a:srcRect l="24066" r="24066"/>
          <a:stretch>
            <a:fillRect/>
          </a:stretch>
        </p:blipFill>
        <p:spPr/>
      </p:pic>
    </p:spTree>
    <p:extLst>
      <p:ext uri="{BB962C8B-B14F-4D97-AF65-F5344CB8AC3E}">
        <p14:creationId xmlns:p14="http://schemas.microsoft.com/office/powerpoint/2010/main" val="40970233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742995-19A7-6829-9D2B-81EAF9371761}"/>
              </a:ext>
            </a:extLst>
          </p:cNvPr>
          <p:cNvSpPr>
            <a:spLocks noGrp="1"/>
          </p:cNvSpPr>
          <p:nvPr>
            <p:ph type="title"/>
          </p:nvPr>
        </p:nvSpPr>
        <p:spPr/>
        <p:txBody>
          <a:bodyPr/>
          <a:lstStyle/>
          <a:p>
            <a:r>
              <a:rPr lang="en-US" dirty="0"/>
              <a:t>Assessment Interviews</a:t>
            </a:r>
          </a:p>
        </p:txBody>
      </p:sp>
      <p:sp>
        <p:nvSpPr>
          <p:cNvPr id="3" name="Content Placeholder 2">
            <a:extLst>
              <a:ext uri="{FF2B5EF4-FFF2-40B4-BE49-F238E27FC236}">
                <a16:creationId xmlns:a16="http://schemas.microsoft.com/office/drawing/2014/main" id="{A478DCB8-37C4-BCE6-A351-0F1CC6645BD0}"/>
              </a:ext>
            </a:extLst>
          </p:cNvPr>
          <p:cNvSpPr>
            <a:spLocks noGrp="1"/>
          </p:cNvSpPr>
          <p:nvPr>
            <p:ph idx="1"/>
          </p:nvPr>
        </p:nvSpPr>
        <p:spPr>
          <a:xfrm>
            <a:off x="361540" y="1527048"/>
            <a:ext cx="11000232" cy="4160520"/>
          </a:xfrm>
        </p:spPr>
        <p:txBody>
          <a:bodyPr/>
          <a:lstStyle/>
          <a:p>
            <a:r>
              <a:rPr lang="en-US" dirty="0"/>
              <a:t>Interview your management, your peers, and your employees (if any) – in that order.</a:t>
            </a:r>
          </a:p>
          <a:p>
            <a:pPr marL="0" indent="0">
              <a:buNone/>
            </a:pPr>
            <a:endParaRPr lang="en-US" dirty="0"/>
          </a:p>
          <a:p>
            <a:pPr marL="0" indent="0">
              <a:buNone/>
            </a:pPr>
            <a:r>
              <a:rPr lang="en-US" sz="2400" dirty="0"/>
              <a:t>What you build must support the corporate vision and in order to be successful you need to understand what success is going to look like for your company.  A top-down approach ensures you do not build something fabulous that is not particularly interesting or valuable to anyone but you and your staff.</a:t>
            </a:r>
          </a:p>
          <a:p>
            <a:pPr marL="0" indent="0">
              <a:buNone/>
            </a:pPr>
            <a:r>
              <a:rPr lang="en-US" sz="2400" dirty="0"/>
              <a:t>As you interview, actively listen and take notes, making no judgements as to right or wrong.  Use the opportunity to build relationships and show your empathy and understanding to the people you interact with.  At the same time, promise nothing.  This is a fact-finding mission.</a:t>
            </a:r>
          </a:p>
        </p:txBody>
      </p:sp>
      <p:sp>
        <p:nvSpPr>
          <p:cNvPr id="4" name="Slide Number Placeholder 3">
            <a:extLst>
              <a:ext uri="{FF2B5EF4-FFF2-40B4-BE49-F238E27FC236}">
                <a16:creationId xmlns:a16="http://schemas.microsoft.com/office/drawing/2014/main" id="{09AF8A81-10BD-7BDA-C551-9B495EFC8F3E}"/>
              </a:ext>
            </a:extLst>
          </p:cNvPr>
          <p:cNvSpPr>
            <a:spLocks noGrp="1"/>
          </p:cNvSpPr>
          <p:nvPr>
            <p:ph type="sldNum" sz="quarter" idx="12"/>
          </p:nvPr>
        </p:nvSpPr>
        <p:spPr/>
        <p:txBody>
          <a:bodyPr/>
          <a:lstStyle/>
          <a:p>
            <a:fld id="{8D0AFDD5-844D-364D-8AEC-50CF4D36D55D}" type="slidenum">
              <a:rPr lang="en-US" noProof="0" smtClean="0"/>
              <a:t>10</a:t>
            </a:fld>
            <a:endParaRPr lang="en-US" noProof="0"/>
          </a:p>
        </p:txBody>
      </p:sp>
      <p:sp>
        <p:nvSpPr>
          <p:cNvPr id="5" name="Footer Placeholder 4">
            <a:extLst>
              <a:ext uri="{FF2B5EF4-FFF2-40B4-BE49-F238E27FC236}">
                <a16:creationId xmlns:a16="http://schemas.microsoft.com/office/drawing/2014/main" id="{5DFB725A-DC1B-8F57-1F0B-479BDBF87A1F}"/>
              </a:ext>
            </a:extLst>
          </p:cNvPr>
          <p:cNvSpPr>
            <a:spLocks noGrp="1"/>
          </p:cNvSpPr>
          <p:nvPr>
            <p:ph type="ftr" sz="quarter" idx="11"/>
          </p:nvPr>
        </p:nvSpPr>
        <p:spPr/>
        <p:txBody>
          <a:bodyPr/>
          <a:lstStyle/>
          <a:p>
            <a:r>
              <a:rPr lang="en-US" noProof="0"/>
              <a:t>Presentation title</a:t>
            </a:r>
          </a:p>
        </p:txBody>
      </p:sp>
      <p:sp>
        <p:nvSpPr>
          <p:cNvPr id="6" name="Date Placeholder 5">
            <a:extLst>
              <a:ext uri="{FF2B5EF4-FFF2-40B4-BE49-F238E27FC236}">
                <a16:creationId xmlns:a16="http://schemas.microsoft.com/office/drawing/2014/main" id="{71382CA7-765B-979B-DC1C-C9096CD2FF55}"/>
              </a:ext>
            </a:extLst>
          </p:cNvPr>
          <p:cNvSpPr>
            <a:spLocks noGrp="1"/>
          </p:cNvSpPr>
          <p:nvPr>
            <p:ph type="dt" sz="half" idx="10"/>
          </p:nvPr>
        </p:nvSpPr>
        <p:spPr/>
        <p:txBody>
          <a:bodyPr/>
          <a:lstStyle/>
          <a:p>
            <a:r>
              <a:rPr lang="en-US" noProof="0"/>
              <a:t>20XX</a:t>
            </a:r>
          </a:p>
        </p:txBody>
      </p:sp>
    </p:spTree>
    <p:extLst>
      <p:ext uri="{BB962C8B-B14F-4D97-AF65-F5344CB8AC3E}">
        <p14:creationId xmlns:p14="http://schemas.microsoft.com/office/powerpoint/2010/main" val="20758397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1F8BC8-0092-9674-46BE-6A255FDDC592}"/>
              </a:ext>
            </a:extLst>
          </p:cNvPr>
          <p:cNvSpPr>
            <a:spLocks noGrp="1"/>
          </p:cNvSpPr>
          <p:nvPr>
            <p:ph type="title"/>
          </p:nvPr>
        </p:nvSpPr>
        <p:spPr/>
        <p:txBody>
          <a:bodyPr/>
          <a:lstStyle/>
          <a:p>
            <a:r>
              <a:rPr lang="en-US" sz="3600" dirty="0"/>
              <a:t>WHAT YOU WANT TO ASK YOUR MANAGEMENT AND PEERS</a:t>
            </a:r>
          </a:p>
        </p:txBody>
      </p:sp>
      <p:sp>
        <p:nvSpPr>
          <p:cNvPr id="3" name="Content Placeholder 2">
            <a:extLst>
              <a:ext uri="{FF2B5EF4-FFF2-40B4-BE49-F238E27FC236}">
                <a16:creationId xmlns:a16="http://schemas.microsoft.com/office/drawing/2014/main" id="{0A16C196-6328-F86E-DA76-93788F14D7FD}"/>
              </a:ext>
            </a:extLst>
          </p:cNvPr>
          <p:cNvSpPr>
            <a:spLocks noGrp="1"/>
          </p:cNvSpPr>
          <p:nvPr>
            <p:ph idx="1"/>
          </p:nvPr>
        </p:nvSpPr>
        <p:spPr/>
        <p:txBody>
          <a:bodyPr/>
          <a:lstStyle/>
          <a:p>
            <a:r>
              <a:rPr lang="en-US" dirty="0"/>
              <a:t>What problems would you like to see QA solve?</a:t>
            </a:r>
          </a:p>
          <a:p>
            <a:r>
              <a:rPr lang="en-US" dirty="0"/>
              <a:t>What would you NOT like to see from QA?  What is going right that you don’t want to see changed?</a:t>
            </a:r>
          </a:p>
          <a:p>
            <a:r>
              <a:rPr lang="en-US" dirty="0"/>
              <a:t>What is your perception of QA right now?  </a:t>
            </a:r>
          </a:p>
          <a:p>
            <a:r>
              <a:rPr lang="en-US" dirty="0"/>
              <a:t>How do you handle interaction with or QA currently?</a:t>
            </a:r>
          </a:p>
          <a:p>
            <a:r>
              <a:rPr lang="en-US" dirty="0"/>
              <a:t>What would success look like from your perspective?</a:t>
            </a:r>
          </a:p>
          <a:p>
            <a:endParaRPr lang="en-US" dirty="0"/>
          </a:p>
        </p:txBody>
      </p:sp>
      <p:sp>
        <p:nvSpPr>
          <p:cNvPr id="4" name="Slide Number Placeholder 3">
            <a:extLst>
              <a:ext uri="{FF2B5EF4-FFF2-40B4-BE49-F238E27FC236}">
                <a16:creationId xmlns:a16="http://schemas.microsoft.com/office/drawing/2014/main" id="{3BF7E771-4874-7674-3F49-7213768771D0}"/>
              </a:ext>
            </a:extLst>
          </p:cNvPr>
          <p:cNvSpPr>
            <a:spLocks noGrp="1"/>
          </p:cNvSpPr>
          <p:nvPr>
            <p:ph type="sldNum" sz="quarter" idx="12"/>
          </p:nvPr>
        </p:nvSpPr>
        <p:spPr/>
        <p:txBody>
          <a:bodyPr/>
          <a:lstStyle/>
          <a:p>
            <a:fld id="{8D0AFDD5-844D-364D-8AEC-50CF4D36D55D}" type="slidenum">
              <a:rPr lang="en-US" noProof="0" smtClean="0"/>
              <a:t>11</a:t>
            </a:fld>
            <a:endParaRPr lang="en-US" noProof="0"/>
          </a:p>
        </p:txBody>
      </p:sp>
      <p:sp>
        <p:nvSpPr>
          <p:cNvPr id="5" name="Footer Placeholder 4">
            <a:extLst>
              <a:ext uri="{FF2B5EF4-FFF2-40B4-BE49-F238E27FC236}">
                <a16:creationId xmlns:a16="http://schemas.microsoft.com/office/drawing/2014/main" id="{D01FDE20-A2BE-EE0C-7743-AA257F579E18}"/>
              </a:ext>
            </a:extLst>
          </p:cNvPr>
          <p:cNvSpPr>
            <a:spLocks noGrp="1"/>
          </p:cNvSpPr>
          <p:nvPr>
            <p:ph type="ftr" sz="quarter" idx="11"/>
          </p:nvPr>
        </p:nvSpPr>
        <p:spPr/>
        <p:txBody>
          <a:bodyPr/>
          <a:lstStyle/>
          <a:p>
            <a:r>
              <a:rPr lang="en-US" noProof="0"/>
              <a:t>Presentation title</a:t>
            </a:r>
          </a:p>
        </p:txBody>
      </p:sp>
      <p:sp>
        <p:nvSpPr>
          <p:cNvPr id="6" name="Date Placeholder 5">
            <a:extLst>
              <a:ext uri="{FF2B5EF4-FFF2-40B4-BE49-F238E27FC236}">
                <a16:creationId xmlns:a16="http://schemas.microsoft.com/office/drawing/2014/main" id="{5277820B-880C-E2AB-EF99-FB0A874E00ED}"/>
              </a:ext>
            </a:extLst>
          </p:cNvPr>
          <p:cNvSpPr>
            <a:spLocks noGrp="1"/>
          </p:cNvSpPr>
          <p:nvPr>
            <p:ph type="dt" sz="half" idx="10"/>
          </p:nvPr>
        </p:nvSpPr>
        <p:spPr/>
        <p:txBody>
          <a:bodyPr/>
          <a:lstStyle/>
          <a:p>
            <a:r>
              <a:rPr lang="en-US" noProof="0"/>
              <a:t>20XX</a:t>
            </a:r>
          </a:p>
        </p:txBody>
      </p:sp>
    </p:spTree>
    <p:extLst>
      <p:ext uri="{BB962C8B-B14F-4D97-AF65-F5344CB8AC3E}">
        <p14:creationId xmlns:p14="http://schemas.microsoft.com/office/powerpoint/2010/main" val="40902894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5A804C-34AD-50DC-C930-B50EC38B93F0}"/>
              </a:ext>
            </a:extLst>
          </p:cNvPr>
          <p:cNvSpPr>
            <a:spLocks noGrp="1"/>
          </p:cNvSpPr>
          <p:nvPr>
            <p:ph type="title"/>
          </p:nvPr>
        </p:nvSpPr>
        <p:spPr>
          <a:xfrm>
            <a:off x="1271837" y="518043"/>
            <a:ext cx="9912096" cy="1014984"/>
          </a:xfrm>
        </p:spPr>
        <p:txBody>
          <a:bodyPr/>
          <a:lstStyle/>
          <a:p>
            <a:r>
              <a:rPr lang="en-US" sz="3600" dirty="0"/>
              <a:t>WHAT YOU WANT TO ASK YOUR QA STAFF</a:t>
            </a:r>
          </a:p>
        </p:txBody>
      </p:sp>
      <p:sp>
        <p:nvSpPr>
          <p:cNvPr id="3" name="Content Placeholder 2">
            <a:extLst>
              <a:ext uri="{FF2B5EF4-FFF2-40B4-BE49-F238E27FC236}">
                <a16:creationId xmlns:a16="http://schemas.microsoft.com/office/drawing/2014/main" id="{1B7F85B2-2744-4340-DF70-634692AACF3C}"/>
              </a:ext>
            </a:extLst>
          </p:cNvPr>
          <p:cNvSpPr>
            <a:spLocks noGrp="1"/>
          </p:cNvSpPr>
          <p:nvPr>
            <p:ph idx="1"/>
          </p:nvPr>
        </p:nvSpPr>
        <p:spPr/>
        <p:txBody>
          <a:bodyPr/>
          <a:lstStyle/>
          <a:p>
            <a:r>
              <a:rPr lang="en-US" dirty="0"/>
              <a:t>Move from company/team based questions to personal goal oriented questions</a:t>
            </a:r>
          </a:p>
          <a:p>
            <a:pPr marL="0" indent="0">
              <a:buNone/>
            </a:pPr>
            <a:r>
              <a:rPr lang="en-US" dirty="0"/>
              <a:t>	- What problems do you have right now?  How do you want me to help?</a:t>
            </a:r>
          </a:p>
          <a:p>
            <a:pPr marL="0" indent="0">
              <a:buNone/>
            </a:pPr>
            <a:r>
              <a:rPr lang="en-US" dirty="0"/>
              <a:t>	-  What does the typical workflow look like on your team?</a:t>
            </a:r>
          </a:p>
          <a:p>
            <a:pPr marL="0" indent="0">
              <a:buNone/>
            </a:pPr>
            <a:r>
              <a:rPr lang="en-US" dirty="0"/>
              <a:t>	-  How do you do your job?</a:t>
            </a:r>
          </a:p>
          <a:p>
            <a:pPr marL="0" indent="0">
              <a:buNone/>
            </a:pPr>
            <a:r>
              <a:rPr lang="en-US" dirty="0"/>
              <a:t>	- Where do you store your test assets?  Defects?</a:t>
            </a:r>
          </a:p>
          <a:p>
            <a:pPr marL="0" indent="0">
              <a:buNone/>
            </a:pPr>
            <a:r>
              <a:rPr lang="en-US" dirty="0"/>
              <a:t>	-  What tools do you use?</a:t>
            </a:r>
          </a:p>
          <a:p>
            <a:pPr marL="0" indent="0">
              <a:buNone/>
            </a:pPr>
            <a:r>
              <a:rPr lang="en-US" dirty="0"/>
              <a:t>	-  How does your team handle defects?</a:t>
            </a:r>
          </a:p>
          <a:p>
            <a:pPr marL="0" indent="0">
              <a:buNone/>
            </a:pPr>
            <a:r>
              <a:rPr lang="en-US" dirty="0"/>
              <a:t>	-  What happens when errors are found in Production?</a:t>
            </a:r>
          </a:p>
        </p:txBody>
      </p:sp>
      <p:sp>
        <p:nvSpPr>
          <p:cNvPr id="4" name="Slide Number Placeholder 3">
            <a:extLst>
              <a:ext uri="{FF2B5EF4-FFF2-40B4-BE49-F238E27FC236}">
                <a16:creationId xmlns:a16="http://schemas.microsoft.com/office/drawing/2014/main" id="{16209495-9019-6EFB-B222-D6EFF5E8C570}"/>
              </a:ext>
            </a:extLst>
          </p:cNvPr>
          <p:cNvSpPr>
            <a:spLocks noGrp="1"/>
          </p:cNvSpPr>
          <p:nvPr>
            <p:ph type="sldNum" sz="quarter" idx="12"/>
          </p:nvPr>
        </p:nvSpPr>
        <p:spPr/>
        <p:txBody>
          <a:bodyPr/>
          <a:lstStyle/>
          <a:p>
            <a:fld id="{8D0AFDD5-844D-364D-8AEC-50CF4D36D55D}" type="slidenum">
              <a:rPr lang="en-US" noProof="0" smtClean="0"/>
              <a:t>12</a:t>
            </a:fld>
            <a:endParaRPr lang="en-US" noProof="0"/>
          </a:p>
        </p:txBody>
      </p:sp>
      <p:sp>
        <p:nvSpPr>
          <p:cNvPr id="5" name="Footer Placeholder 4">
            <a:extLst>
              <a:ext uri="{FF2B5EF4-FFF2-40B4-BE49-F238E27FC236}">
                <a16:creationId xmlns:a16="http://schemas.microsoft.com/office/drawing/2014/main" id="{F7210721-379D-0154-27EF-528F64A90F80}"/>
              </a:ext>
            </a:extLst>
          </p:cNvPr>
          <p:cNvSpPr>
            <a:spLocks noGrp="1"/>
          </p:cNvSpPr>
          <p:nvPr>
            <p:ph type="ftr" sz="quarter" idx="11"/>
          </p:nvPr>
        </p:nvSpPr>
        <p:spPr/>
        <p:txBody>
          <a:bodyPr/>
          <a:lstStyle/>
          <a:p>
            <a:r>
              <a:rPr lang="en-US" noProof="0"/>
              <a:t>Presentation title</a:t>
            </a:r>
          </a:p>
        </p:txBody>
      </p:sp>
      <p:sp>
        <p:nvSpPr>
          <p:cNvPr id="6" name="Date Placeholder 5">
            <a:extLst>
              <a:ext uri="{FF2B5EF4-FFF2-40B4-BE49-F238E27FC236}">
                <a16:creationId xmlns:a16="http://schemas.microsoft.com/office/drawing/2014/main" id="{9584D13E-43AC-FAE7-1075-FB83A8B70E08}"/>
              </a:ext>
            </a:extLst>
          </p:cNvPr>
          <p:cNvSpPr>
            <a:spLocks noGrp="1"/>
          </p:cNvSpPr>
          <p:nvPr>
            <p:ph type="dt" sz="half" idx="10"/>
          </p:nvPr>
        </p:nvSpPr>
        <p:spPr/>
        <p:txBody>
          <a:bodyPr/>
          <a:lstStyle/>
          <a:p>
            <a:r>
              <a:rPr lang="en-US" noProof="0"/>
              <a:t>20XX</a:t>
            </a:r>
          </a:p>
        </p:txBody>
      </p:sp>
    </p:spTree>
    <p:extLst>
      <p:ext uri="{BB962C8B-B14F-4D97-AF65-F5344CB8AC3E}">
        <p14:creationId xmlns:p14="http://schemas.microsoft.com/office/powerpoint/2010/main" val="35452996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FE6284-1DA8-ADC8-ACA7-1D3D6A0D6A5F}"/>
              </a:ext>
            </a:extLst>
          </p:cNvPr>
          <p:cNvSpPr>
            <a:spLocks noGrp="1"/>
          </p:cNvSpPr>
          <p:nvPr>
            <p:ph type="title"/>
          </p:nvPr>
        </p:nvSpPr>
        <p:spPr/>
        <p:txBody>
          <a:bodyPr/>
          <a:lstStyle/>
          <a:p>
            <a:r>
              <a:rPr lang="en-US" sz="4000" dirty="0"/>
              <a:t>QA QUESTIONS (CONTINUED)</a:t>
            </a:r>
          </a:p>
        </p:txBody>
      </p:sp>
      <p:sp>
        <p:nvSpPr>
          <p:cNvPr id="3" name="Content Placeholder 2">
            <a:extLst>
              <a:ext uri="{FF2B5EF4-FFF2-40B4-BE49-F238E27FC236}">
                <a16:creationId xmlns:a16="http://schemas.microsoft.com/office/drawing/2014/main" id="{48670B79-5371-BD23-7693-F15A8C2716DA}"/>
              </a:ext>
            </a:extLst>
          </p:cNvPr>
          <p:cNvSpPr>
            <a:spLocks noGrp="1"/>
          </p:cNvSpPr>
          <p:nvPr>
            <p:ph idx="1"/>
          </p:nvPr>
        </p:nvSpPr>
        <p:spPr/>
        <p:txBody>
          <a:bodyPr/>
          <a:lstStyle/>
          <a:p>
            <a:pPr>
              <a:buFontTx/>
              <a:buChar char="-"/>
            </a:pPr>
            <a:r>
              <a:rPr lang="en-US" dirty="0"/>
              <a:t>How did you learn how to test?</a:t>
            </a:r>
          </a:p>
          <a:p>
            <a:pPr>
              <a:buFontTx/>
              <a:buChar char="-"/>
            </a:pPr>
            <a:r>
              <a:rPr lang="en-US" dirty="0"/>
              <a:t>Any formal training?  Is there training you’d like to have?  What kind of training?</a:t>
            </a:r>
          </a:p>
          <a:p>
            <a:pPr>
              <a:buFontTx/>
              <a:buChar char="-"/>
            </a:pPr>
            <a:r>
              <a:rPr lang="en-US" dirty="0"/>
              <a:t>How do you keep up with what is happening in the QA field?</a:t>
            </a:r>
          </a:p>
          <a:p>
            <a:pPr>
              <a:buFontTx/>
              <a:buChar char="-"/>
            </a:pPr>
            <a:r>
              <a:rPr lang="en-US" dirty="0"/>
              <a:t>What are you looking for in terms of career?</a:t>
            </a:r>
          </a:p>
          <a:p>
            <a:pPr marL="0" indent="0">
              <a:buNone/>
            </a:pPr>
            <a:endParaRPr lang="en-US" dirty="0"/>
          </a:p>
          <a:p>
            <a:pPr marL="0" indent="0">
              <a:buNone/>
            </a:pPr>
            <a:r>
              <a:rPr lang="en-US" dirty="0"/>
              <a:t>Again, use the time to build relationships, show empathy and understanding.  It’s OK if an answer is “I don’t know.”.</a:t>
            </a:r>
          </a:p>
        </p:txBody>
      </p:sp>
      <p:sp>
        <p:nvSpPr>
          <p:cNvPr id="4" name="Slide Number Placeholder 3">
            <a:extLst>
              <a:ext uri="{FF2B5EF4-FFF2-40B4-BE49-F238E27FC236}">
                <a16:creationId xmlns:a16="http://schemas.microsoft.com/office/drawing/2014/main" id="{F70D5E36-463B-D7D1-D114-3463C410A75D}"/>
              </a:ext>
            </a:extLst>
          </p:cNvPr>
          <p:cNvSpPr>
            <a:spLocks noGrp="1"/>
          </p:cNvSpPr>
          <p:nvPr>
            <p:ph type="sldNum" sz="quarter" idx="12"/>
          </p:nvPr>
        </p:nvSpPr>
        <p:spPr/>
        <p:txBody>
          <a:bodyPr/>
          <a:lstStyle/>
          <a:p>
            <a:fld id="{8D0AFDD5-844D-364D-8AEC-50CF4D36D55D}" type="slidenum">
              <a:rPr lang="en-US" noProof="0" smtClean="0"/>
              <a:t>13</a:t>
            </a:fld>
            <a:endParaRPr lang="en-US" noProof="0"/>
          </a:p>
        </p:txBody>
      </p:sp>
      <p:sp>
        <p:nvSpPr>
          <p:cNvPr id="5" name="Footer Placeholder 4">
            <a:extLst>
              <a:ext uri="{FF2B5EF4-FFF2-40B4-BE49-F238E27FC236}">
                <a16:creationId xmlns:a16="http://schemas.microsoft.com/office/drawing/2014/main" id="{6447CCD8-039B-1B41-3281-47E0D1221719}"/>
              </a:ext>
            </a:extLst>
          </p:cNvPr>
          <p:cNvSpPr>
            <a:spLocks noGrp="1"/>
          </p:cNvSpPr>
          <p:nvPr>
            <p:ph type="ftr" sz="quarter" idx="11"/>
          </p:nvPr>
        </p:nvSpPr>
        <p:spPr/>
        <p:txBody>
          <a:bodyPr/>
          <a:lstStyle/>
          <a:p>
            <a:r>
              <a:rPr lang="en-US" noProof="0"/>
              <a:t>Presentation title</a:t>
            </a:r>
          </a:p>
        </p:txBody>
      </p:sp>
      <p:sp>
        <p:nvSpPr>
          <p:cNvPr id="6" name="Date Placeholder 5">
            <a:extLst>
              <a:ext uri="{FF2B5EF4-FFF2-40B4-BE49-F238E27FC236}">
                <a16:creationId xmlns:a16="http://schemas.microsoft.com/office/drawing/2014/main" id="{E0CE13A1-04B7-6735-B27E-1D66F46F1012}"/>
              </a:ext>
            </a:extLst>
          </p:cNvPr>
          <p:cNvSpPr>
            <a:spLocks noGrp="1"/>
          </p:cNvSpPr>
          <p:nvPr>
            <p:ph type="dt" sz="half" idx="10"/>
          </p:nvPr>
        </p:nvSpPr>
        <p:spPr/>
        <p:txBody>
          <a:bodyPr/>
          <a:lstStyle/>
          <a:p>
            <a:r>
              <a:rPr lang="en-US" noProof="0"/>
              <a:t>20XX</a:t>
            </a:r>
          </a:p>
        </p:txBody>
      </p:sp>
    </p:spTree>
    <p:extLst>
      <p:ext uri="{BB962C8B-B14F-4D97-AF65-F5344CB8AC3E}">
        <p14:creationId xmlns:p14="http://schemas.microsoft.com/office/powerpoint/2010/main" val="22529865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A270D7-3901-8414-C7CB-61E5B52E5EAF}"/>
              </a:ext>
            </a:extLst>
          </p:cNvPr>
          <p:cNvSpPr>
            <a:spLocks noGrp="1"/>
          </p:cNvSpPr>
          <p:nvPr>
            <p:ph type="title"/>
          </p:nvPr>
        </p:nvSpPr>
        <p:spPr/>
        <p:txBody>
          <a:bodyPr/>
          <a:lstStyle/>
          <a:p>
            <a:r>
              <a:rPr lang="en-US" dirty="0"/>
              <a:t>Review Assets</a:t>
            </a:r>
          </a:p>
        </p:txBody>
      </p:sp>
      <p:sp>
        <p:nvSpPr>
          <p:cNvPr id="3" name="Content Placeholder 2">
            <a:extLst>
              <a:ext uri="{FF2B5EF4-FFF2-40B4-BE49-F238E27FC236}">
                <a16:creationId xmlns:a16="http://schemas.microsoft.com/office/drawing/2014/main" id="{405F64A8-5246-E06C-46EC-E2AC9770D775}"/>
              </a:ext>
            </a:extLst>
          </p:cNvPr>
          <p:cNvSpPr>
            <a:spLocks noGrp="1"/>
          </p:cNvSpPr>
          <p:nvPr>
            <p:ph idx="1"/>
          </p:nvPr>
        </p:nvSpPr>
        <p:spPr/>
        <p:txBody>
          <a:bodyPr/>
          <a:lstStyle/>
          <a:p>
            <a:r>
              <a:rPr lang="en-US" dirty="0"/>
              <a:t>Processes</a:t>
            </a:r>
          </a:p>
          <a:p>
            <a:r>
              <a:rPr lang="en-US" dirty="0"/>
              <a:t>Test Plans</a:t>
            </a:r>
          </a:p>
          <a:p>
            <a:r>
              <a:rPr lang="en-US" dirty="0"/>
              <a:t>Test Cases</a:t>
            </a:r>
          </a:p>
          <a:p>
            <a:r>
              <a:rPr lang="en-US" dirty="0"/>
              <a:t>Defects</a:t>
            </a:r>
          </a:p>
          <a:p>
            <a:r>
              <a:rPr lang="en-US" dirty="0"/>
              <a:t>Auto tests/runs</a:t>
            </a:r>
          </a:p>
          <a:p>
            <a:r>
              <a:rPr lang="en-US" dirty="0"/>
              <a:t>Performance tests/runs</a:t>
            </a:r>
          </a:p>
          <a:p>
            <a:r>
              <a:rPr lang="en-US" dirty="0"/>
              <a:t>Stats, if they exist</a:t>
            </a:r>
          </a:p>
        </p:txBody>
      </p:sp>
      <p:sp>
        <p:nvSpPr>
          <p:cNvPr id="4" name="Slide Number Placeholder 3">
            <a:extLst>
              <a:ext uri="{FF2B5EF4-FFF2-40B4-BE49-F238E27FC236}">
                <a16:creationId xmlns:a16="http://schemas.microsoft.com/office/drawing/2014/main" id="{F4A7CDF5-81B5-0F74-CC46-47C51B01C1E3}"/>
              </a:ext>
            </a:extLst>
          </p:cNvPr>
          <p:cNvSpPr>
            <a:spLocks noGrp="1"/>
          </p:cNvSpPr>
          <p:nvPr>
            <p:ph type="sldNum" sz="quarter" idx="12"/>
          </p:nvPr>
        </p:nvSpPr>
        <p:spPr/>
        <p:txBody>
          <a:bodyPr/>
          <a:lstStyle/>
          <a:p>
            <a:fld id="{8D0AFDD5-844D-364D-8AEC-50CF4D36D55D}" type="slidenum">
              <a:rPr lang="en-US" noProof="0" smtClean="0"/>
              <a:t>14</a:t>
            </a:fld>
            <a:endParaRPr lang="en-US" noProof="0"/>
          </a:p>
        </p:txBody>
      </p:sp>
      <p:sp>
        <p:nvSpPr>
          <p:cNvPr id="5" name="Footer Placeholder 4">
            <a:extLst>
              <a:ext uri="{FF2B5EF4-FFF2-40B4-BE49-F238E27FC236}">
                <a16:creationId xmlns:a16="http://schemas.microsoft.com/office/drawing/2014/main" id="{A301C61F-923B-244F-38CD-BCE78320F69C}"/>
              </a:ext>
            </a:extLst>
          </p:cNvPr>
          <p:cNvSpPr>
            <a:spLocks noGrp="1"/>
          </p:cNvSpPr>
          <p:nvPr>
            <p:ph type="ftr" sz="quarter" idx="11"/>
          </p:nvPr>
        </p:nvSpPr>
        <p:spPr/>
        <p:txBody>
          <a:bodyPr/>
          <a:lstStyle/>
          <a:p>
            <a:r>
              <a:rPr lang="en-US" noProof="0"/>
              <a:t>Presentation title</a:t>
            </a:r>
          </a:p>
        </p:txBody>
      </p:sp>
      <p:sp>
        <p:nvSpPr>
          <p:cNvPr id="6" name="Date Placeholder 5">
            <a:extLst>
              <a:ext uri="{FF2B5EF4-FFF2-40B4-BE49-F238E27FC236}">
                <a16:creationId xmlns:a16="http://schemas.microsoft.com/office/drawing/2014/main" id="{8FCC5959-0E83-8CB2-26AA-751D333D0094}"/>
              </a:ext>
            </a:extLst>
          </p:cNvPr>
          <p:cNvSpPr>
            <a:spLocks noGrp="1"/>
          </p:cNvSpPr>
          <p:nvPr>
            <p:ph type="dt" sz="half" idx="10"/>
          </p:nvPr>
        </p:nvSpPr>
        <p:spPr/>
        <p:txBody>
          <a:bodyPr/>
          <a:lstStyle/>
          <a:p>
            <a:r>
              <a:rPr lang="en-US" noProof="0"/>
              <a:t>20XX</a:t>
            </a:r>
          </a:p>
        </p:txBody>
      </p:sp>
    </p:spTree>
    <p:extLst>
      <p:ext uri="{BB962C8B-B14F-4D97-AF65-F5344CB8AC3E}">
        <p14:creationId xmlns:p14="http://schemas.microsoft.com/office/powerpoint/2010/main" val="25290147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1722EF-2221-9188-127E-E6096DDAF9EC}"/>
              </a:ext>
            </a:extLst>
          </p:cNvPr>
          <p:cNvSpPr>
            <a:spLocks noGrp="1"/>
          </p:cNvSpPr>
          <p:nvPr>
            <p:ph type="title"/>
          </p:nvPr>
        </p:nvSpPr>
        <p:spPr/>
        <p:txBody>
          <a:bodyPr/>
          <a:lstStyle/>
          <a:p>
            <a:r>
              <a:rPr lang="en-US" dirty="0"/>
              <a:t>BUILD A PLAN</a:t>
            </a:r>
          </a:p>
        </p:txBody>
      </p:sp>
      <p:sp>
        <p:nvSpPr>
          <p:cNvPr id="3" name="Content Placeholder 2">
            <a:extLst>
              <a:ext uri="{FF2B5EF4-FFF2-40B4-BE49-F238E27FC236}">
                <a16:creationId xmlns:a16="http://schemas.microsoft.com/office/drawing/2014/main" id="{A536B997-4A57-5E06-322F-EC6473849832}"/>
              </a:ext>
            </a:extLst>
          </p:cNvPr>
          <p:cNvSpPr>
            <a:spLocks noGrp="1"/>
          </p:cNvSpPr>
          <p:nvPr>
            <p:ph idx="1"/>
          </p:nvPr>
        </p:nvSpPr>
        <p:spPr/>
        <p:txBody>
          <a:bodyPr/>
          <a:lstStyle/>
          <a:p>
            <a:r>
              <a:rPr lang="en-US" dirty="0"/>
              <a:t>Take everything you’ve learned and put the pieces together.  </a:t>
            </a:r>
          </a:p>
          <a:p>
            <a:r>
              <a:rPr lang="en-US" dirty="0"/>
              <a:t>Try to incorporate something from everyone as well as your own review of assets.  It helps ensure support and shows you listened to and are responding to others.</a:t>
            </a:r>
          </a:p>
          <a:p>
            <a:r>
              <a:rPr lang="en-US" dirty="0"/>
              <a:t>Include the following:</a:t>
            </a:r>
          </a:p>
          <a:p>
            <a:pPr lvl="1"/>
            <a:r>
              <a:rPr lang="en-US" dirty="0"/>
              <a:t>Short term recommendations (easy wins that are fast, cheap, or free to implement)</a:t>
            </a:r>
          </a:p>
          <a:p>
            <a:pPr lvl="1"/>
            <a:r>
              <a:rPr lang="en-US" dirty="0"/>
              <a:t>Long term recommendations (people, tools, environments – with estimated costs)</a:t>
            </a:r>
          </a:p>
          <a:p>
            <a:pPr lvl="1"/>
            <a:r>
              <a:rPr lang="en-US" dirty="0"/>
              <a:t>Implementation timeframes (a rough roadmap)   </a:t>
            </a:r>
          </a:p>
        </p:txBody>
      </p:sp>
      <p:sp>
        <p:nvSpPr>
          <p:cNvPr id="4" name="Slide Number Placeholder 3">
            <a:extLst>
              <a:ext uri="{FF2B5EF4-FFF2-40B4-BE49-F238E27FC236}">
                <a16:creationId xmlns:a16="http://schemas.microsoft.com/office/drawing/2014/main" id="{32B6FA1C-D375-06F7-C3F5-39BBA4031C08}"/>
              </a:ext>
            </a:extLst>
          </p:cNvPr>
          <p:cNvSpPr>
            <a:spLocks noGrp="1"/>
          </p:cNvSpPr>
          <p:nvPr>
            <p:ph type="sldNum" sz="quarter" idx="12"/>
          </p:nvPr>
        </p:nvSpPr>
        <p:spPr/>
        <p:txBody>
          <a:bodyPr/>
          <a:lstStyle/>
          <a:p>
            <a:fld id="{8D0AFDD5-844D-364D-8AEC-50CF4D36D55D}" type="slidenum">
              <a:rPr lang="en-US" noProof="0" smtClean="0"/>
              <a:t>15</a:t>
            </a:fld>
            <a:endParaRPr lang="en-US" noProof="0"/>
          </a:p>
        </p:txBody>
      </p:sp>
      <p:sp>
        <p:nvSpPr>
          <p:cNvPr id="5" name="Footer Placeholder 4">
            <a:extLst>
              <a:ext uri="{FF2B5EF4-FFF2-40B4-BE49-F238E27FC236}">
                <a16:creationId xmlns:a16="http://schemas.microsoft.com/office/drawing/2014/main" id="{79269845-49FD-EC93-AD22-AD52576B8D5C}"/>
              </a:ext>
            </a:extLst>
          </p:cNvPr>
          <p:cNvSpPr>
            <a:spLocks noGrp="1"/>
          </p:cNvSpPr>
          <p:nvPr>
            <p:ph type="ftr" sz="quarter" idx="11"/>
          </p:nvPr>
        </p:nvSpPr>
        <p:spPr/>
        <p:txBody>
          <a:bodyPr/>
          <a:lstStyle/>
          <a:p>
            <a:r>
              <a:rPr lang="en-US" noProof="0"/>
              <a:t>Presentation title</a:t>
            </a:r>
          </a:p>
        </p:txBody>
      </p:sp>
      <p:sp>
        <p:nvSpPr>
          <p:cNvPr id="6" name="Date Placeholder 5">
            <a:extLst>
              <a:ext uri="{FF2B5EF4-FFF2-40B4-BE49-F238E27FC236}">
                <a16:creationId xmlns:a16="http://schemas.microsoft.com/office/drawing/2014/main" id="{1AA4333A-92AF-8B4D-4ED1-70700ABCF3C4}"/>
              </a:ext>
            </a:extLst>
          </p:cNvPr>
          <p:cNvSpPr>
            <a:spLocks noGrp="1"/>
          </p:cNvSpPr>
          <p:nvPr>
            <p:ph type="dt" sz="half" idx="10"/>
          </p:nvPr>
        </p:nvSpPr>
        <p:spPr/>
        <p:txBody>
          <a:bodyPr/>
          <a:lstStyle/>
          <a:p>
            <a:r>
              <a:rPr lang="en-US" noProof="0"/>
              <a:t>20XX</a:t>
            </a:r>
          </a:p>
        </p:txBody>
      </p:sp>
    </p:spTree>
    <p:extLst>
      <p:ext uri="{BB962C8B-B14F-4D97-AF65-F5344CB8AC3E}">
        <p14:creationId xmlns:p14="http://schemas.microsoft.com/office/powerpoint/2010/main" val="11095898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FE4B25-DF84-1EC5-48C1-FEBA7331AC17}"/>
              </a:ext>
            </a:extLst>
          </p:cNvPr>
          <p:cNvSpPr>
            <a:spLocks noGrp="1"/>
          </p:cNvSpPr>
          <p:nvPr>
            <p:ph type="title"/>
          </p:nvPr>
        </p:nvSpPr>
        <p:spPr/>
        <p:txBody>
          <a:bodyPr/>
          <a:lstStyle/>
          <a:p>
            <a:r>
              <a:rPr lang="en-US" dirty="0"/>
              <a:t>NEGOTIATE</a:t>
            </a:r>
          </a:p>
        </p:txBody>
      </p:sp>
      <p:sp>
        <p:nvSpPr>
          <p:cNvPr id="3" name="Content Placeholder 2">
            <a:extLst>
              <a:ext uri="{FF2B5EF4-FFF2-40B4-BE49-F238E27FC236}">
                <a16:creationId xmlns:a16="http://schemas.microsoft.com/office/drawing/2014/main" id="{DF507120-9A47-6C26-54B1-D27C1E6675F1}"/>
              </a:ext>
            </a:extLst>
          </p:cNvPr>
          <p:cNvSpPr>
            <a:spLocks noGrp="1"/>
          </p:cNvSpPr>
          <p:nvPr>
            <p:ph idx="1"/>
          </p:nvPr>
        </p:nvSpPr>
        <p:spPr/>
        <p:txBody>
          <a:bodyPr/>
          <a:lstStyle/>
          <a:p>
            <a:r>
              <a:rPr lang="en-US" dirty="0"/>
              <a:t>Stay flexible, stay positive, and negotiate your vision and plan until a consensus is reached.  </a:t>
            </a:r>
          </a:p>
          <a:p>
            <a:r>
              <a:rPr lang="en-US" dirty="0"/>
              <a:t>Pick your battles.  Prioritize plans according to greatest corporate need – not your own personal agenda.  You won’t “win” everything.  But you can almost always  get something that works if you compromise.  It’s not “my way or the highway”.  It’s “OUR way or the highway”.</a:t>
            </a:r>
          </a:p>
        </p:txBody>
      </p:sp>
      <p:sp>
        <p:nvSpPr>
          <p:cNvPr id="4" name="Slide Number Placeholder 3">
            <a:extLst>
              <a:ext uri="{FF2B5EF4-FFF2-40B4-BE49-F238E27FC236}">
                <a16:creationId xmlns:a16="http://schemas.microsoft.com/office/drawing/2014/main" id="{20422590-105D-02E2-B0D7-52A2894A1DDE}"/>
              </a:ext>
            </a:extLst>
          </p:cNvPr>
          <p:cNvSpPr>
            <a:spLocks noGrp="1"/>
          </p:cNvSpPr>
          <p:nvPr>
            <p:ph type="sldNum" sz="quarter" idx="12"/>
          </p:nvPr>
        </p:nvSpPr>
        <p:spPr/>
        <p:txBody>
          <a:bodyPr/>
          <a:lstStyle/>
          <a:p>
            <a:fld id="{8D0AFDD5-844D-364D-8AEC-50CF4D36D55D}" type="slidenum">
              <a:rPr lang="en-US" noProof="0" smtClean="0"/>
              <a:t>16</a:t>
            </a:fld>
            <a:endParaRPr lang="en-US" noProof="0"/>
          </a:p>
        </p:txBody>
      </p:sp>
      <p:sp>
        <p:nvSpPr>
          <p:cNvPr id="5" name="Footer Placeholder 4">
            <a:extLst>
              <a:ext uri="{FF2B5EF4-FFF2-40B4-BE49-F238E27FC236}">
                <a16:creationId xmlns:a16="http://schemas.microsoft.com/office/drawing/2014/main" id="{431D8173-7890-AB4E-2783-CCB705F2A2AA}"/>
              </a:ext>
            </a:extLst>
          </p:cNvPr>
          <p:cNvSpPr>
            <a:spLocks noGrp="1"/>
          </p:cNvSpPr>
          <p:nvPr>
            <p:ph type="ftr" sz="quarter" idx="11"/>
          </p:nvPr>
        </p:nvSpPr>
        <p:spPr/>
        <p:txBody>
          <a:bodyPr/>
          <a:lstStyle/>
          <a:p>
            <a:r>
              <a:rPr lang="en-US" noProof="0"/>
              <a:t>Presentation title</a:t>
            </a:r>
          </a:p>
        </p:txBody>
      </p:sp>
      <p:sp>
        <p:nvSpPr>
          <p:cNvPr id="6" name="Date Placeholder 5">
            <a:extLst>
              <a:ext uri="{FF2B5EF4-FFF2-40B4-BE49-F238E27FC236}">
                <a16:creationId xmlns:a16="http://schemas.microsoft.com/office/drawing/2014/main" id="{9C4849D6-AA4F-EA41-F636-5DC7B8DAF41D}"/>
              </a:ext>
            </a:extLst>
          </p:cNvPr>
          <p:cNvSpPr>
            <a:spLocks noGrp="1"/>
          </p:cNvSpPr>
          <p:nvPr>
            <p:ph type="dt" sz="half" idx="10"/>
          </p:nvPr>
        </p:nvSpPr>
        <p:spPr/>
        <p:txBody>
          <a:bodyPr/>
          <a:lstStyle/>
          <a:p>
            <a:r>
              <a:rPr lang="en-US" noProof="0"/>
              <a:t>20XX</a:t>
            </a:r>
          </a:p>
        </p:txBody>
      </p:sp>
    </p:spTree>
    <p:extLst>
      <p:ext uri="{BB962C8B-B14F-4D97-AF65-F5344CB8AC3E}">
        <p14:creationId xmlns:p14="http://schemas.microsoft.com/office/powerpoint/2010/main" val="22746295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07AA9A-8915-0697-2D33-07A5316D87A6}"/>
              </a:ext>
            </a:extLst>
          </p:cNvPr>
          <p:cNvSpPr>
            <a:spLocks noGrp="1"/>
          </p:cNvSpPr>
          <p:nvPr>
            <p:ph type="title"/>
          </p:nvPr>
        </p:nvSpPr>
        <p:spPr/>
        <p:txBody>
          <a:bodyPr/>
          <a:lstStyle/>
          <a:p>
            <a:r>
              <a:rPr lang="en-US" sz="4000" dirty="0"/>
              <a:t>Implementing the Plan</a:t>
            </a:r>
          </a:p>
        </p:txBody>
      </p:sp>
      <p:sp>
        <p:nvSpPr>
          <p:cNvPr id="3" name="Content Placeholder 2">
            <a:extLst>
              <a:ext uri="{FF2B5EF4-FFF2-40B4-BE49-F238E27FC236}">
                <a16:creationId xmlns:a16="http://schemas.microsoft.com/office/drawing/2014/main" id="{0BD5994F-8266-5E16-DBD3-774DB6861701}"/>
              </a:ext>
            </a:extLst>
          </p:cNvPr>
          <p:cNvSpPr>
            <a:spLocks noGrp="1"/>
          </p:cNvSpPr>
          <p:nvPr>
            <p:ph idx="1"/>
          </p:nvPr>
        </p:nvSpPr>
        <p:spPr/>
        <p:txBody>
          <a:bodyPr/>
          <a:lstStyle/>
          <a:p>
            <a:pPr marL="0" indent="0">
              <a:buNone/>
            </a:pPr>
            <a:r>
              <a:rPr lang="en-US" sz="2400" b="1" u="sng" dirty="0"/>
              <a:t>Common problems</a:t>
            </a:r>
          </a:p>
          <a:p>
            <a:pPr marL="0" indent="0">
              <a:buNone/>
            </a:pPr>
            <a:r>
              <a:rPr lang="en-US" sz="2400" dirty="0"/>
              <a:t>No budget and no staff</a:t>
            </a:r>
          </a:p>
          <a:p>
            <a:pPr marL="0" indent="0">
              <a:buNone/>
            </a:pPr>
            <a:r>
              <a:rPr lang="en-US" sz="2400" dirty="0"/>
              <a:t>Too many errors in Production (manual)</a:t>
            </a:r>
          </a:p>
          <a:p>
            <a:pPr marL="0" indent="0">
              <a:buNone/>
            </a:pPr>
            <a:r>
              <a:rPr lang="en-US" sz="2400" dirty="0"/>
              <a:t>Automation with no test base</a:t>
            </a:r>
          </a:p>
          <a:p>
            <a:pPr marL="0" indent="0">
              <a:buNone/>
            </a:pPr>
            <a:r>
              <a:rPr lang="en-US" sz="2400" dirty="0"/>
              <a:t>Testing takes too long</a:t>
            </a:r>
          </a:p>
          <a:p>
            <a:pPr marL="0" indent="0">
              <a:buNone/>
            </a:pPr>
            <a:r>
              <a:rPr lang="en-US" sz="2400" dirty="0"/>
              <a:t>Too many errors in Production (automated)</a:t>
            </a:r>
          </a:p>
          <a:p>
            <a:pPr marL="0" indent="0">
              <a:buNone/>
            </a:pPr>
            <a:endParaRPr lang="en-US" sz="2400" dirty="0"/>
          </a:p>
        </p:txBody>
      </p:sp>
      <p:sp>
        <p:nvSpPr>
          <p:cNvPr id="4" name="Slide Number Placeholder 3">
            <a:extLst>
              <a:ext uri="{FF2B5EF4-FFF2-40B4-BE49-F238E27FC236}">
                <a16:creationId xmlns:a16="http://schemas.microsoft.com/office/drawing/2014/main" id="{420FDC84-1EE5-7F9F-4C1B-E0C83D98E4D9}"/>
              </a:ext>
            </a:extLst>
          </p:cNvPr>
          <p:cNvSpPr>
            <a:spLocks noGrp="1"/>
          </p:cNvSpPr>
          <p:nvPr>
            <p:ph type="sldNum" sz="quarter" idx="12"/>
          </p:nvPr>
        </p:nvSpPr>
        <p:spPr/>
        <p:txBody>
          <a:bodyPr/>
          <a:lstStyle/>
          <a:p>
            <a:fld id="{8D0AFDD5-844D-364D-8AEC-50CF4D36D55D}" type="slidenum">
              <a:rPr lang="en-US" noProof="0" smtClean="0"/>
              <a:t>17</a:t>
            </a:fld>
            <a:endParaRPr lang="en-US" noProof="0"/>
          </a:p>
        </p:txBody>
      </p:sp>
      <p:sp>
        <p:nvSpPr>
          <p:cNvPr id="5" name="Footer Placeholder 4">
            <a:extLst>
              <a:ext uri="{FF2B5EF4-FFF2-40B4-BE49-F238E27FC236}">
                <a16:creationId xmlns:a16="http://schemas.microsoft.com/office/drawing/2014/main" id="{5DB6E8C1-8040-A2D7-C2D9-6D7A982E5B71}"/>
              </a:ext>
            </a:extLst>
          </p:cNvPr>
          <p:cNvSpPr>
            <a:spLocks noGrp="1"/>
          </p:cNvSpPr>
          <p:nvPr>
            <p:ph type="ftr" sz="quarter" idx="11"/>
          </p:nvPr>
        </p:nvSpPr>
        <p:spPr/>
        <p:txBody>
          <a:bodyPr/>
          <a:lstStyle/>
          <a:p>
            <a:r>
              <a:rPr lang="en-US" noProof="0"/>
              <a:t>Presentation title</a:t>
            </a:r>
          </a:p>
        </p:txBody>
      </p:sp>
      <p:sp>
        <p:nvSpPr>
          <p:cNvPr id="6" name="Date Placeholder 5">
            <a:extLst>
              <a:ext uri="{FF2B5EF4-FFF2-40B4-BE49-F238E27FC236}">
                <a16:creationId xmlns:a16="http://schemas.microsoft.com/office/drawing/2014/main" id="{CEE63E2E-F378-80F2-453F-E3A4EB543C94}"/>
              </a:ext>
            </a:extLst>
          </p:cNvPr>
          <p:cNvSpPr>
            <a:spLocks noGrp="1"/>
          </p:cNvSpPr>
          <p:nvPr>
            <p:ph type="dt" sz="half" idx="10"/>
          </p:nvPr>
        </p:nvSpPr>
        <p:spPr/>
        <p:txBody>
          <a:bodyPr/>
          <a:lstStyle/>
          <a:p>
            <a:r>
              <a:rPr lang="en-US" noProof="0"/>
              <a:t>20XX</a:t>
            </a:r>
          </a:p>
        </p:txBody>
      </p:sp>
    </p:spTree>
    <p:extLst>
      <p:ext uri="{BB962C8B-B14F-4D97-AF65-F5344CB8AC3E}">
        <p14:creationId xmlns:p14="http://schemas.microsoft.com/office/powerpoint/2010/main" val="32047877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743DC-C755-B3C8-DE8E-EFC69707C193}"/>
              </a:ext>
            </a:extLst>
          </p:cNvPr>
          <p:cNvSpPr>
            <a:spLocks noGrp="1"/>
          </p:cNvSpPr>
          <p:nvPr>
            <p:ph type="title"/>
          </p:nvPr>
        </p:nvSpPr>
        <p:spPr/>
        <p:txBody>
          <a:bodyPr/>
          <a:lstStyle/>
          <a:p>
            <a:r>
              <a:rPr lang="en-US" sz="4000" dirty="0"/>
              <a:t>NO BUDGET AND NO STAFF</a:t>
            </a:r>
          </a:p>
        </p:txBody>
      </p:sp>
      <p:sp>
        <p:nvSpPr>
          <p:cNvPr id="3" name="Content Placeholder 2">
            <a:extLst>
              <a:ext uri="{FF2B5EF4-FFF2-40B4-BE49-F238E27FC236}">
                <a16:creationId xmlns:a16="http://schemas.microsoft.com/office/drawing/2014/main" id="{0652A2B8-8D74-FF10-A579-B9C958E8A918}"/>
              </a:ext>
            </a:extLst>
          </p:cNvPr>
          <p:cNvSpPr>
            <a:spLocks noGrp="1"/>
          </p:cNvSpPr>
          <p:nvPr>
            <p:ph idx="1"/>
          </p:nvPr>
        </p:nvSpPr>
        <p:spPr/>
        <p:txBody>
          <a:bodyPr/>
          <a:lstStyle/>
          <a:p>
            <a:pPr marL="0" indent="0">
              <a:buNone/>
            </a:pPr>
            <a:r>
              <a:rPr lang="en-US" sz="2400" dirty="0"/>
              <a:t>Possible solutions:</a:t>
            </a:r>
          </a:p>
          <a:p>
            <a:pPr>
              <a:buFontTx/>
              <a:buChar char="-"/>
            </a:pPr>
            <a:r>
              <a:rPr lang="en-US" sz="2400" dirty="0"/>
              <a:t>Take the team with the worst problems and handle that one first – yourself, if necessary.</a:t>
            </a:r>
          </a:p>
          <a:p>
            <a:pPr>
              <a:buFontTx/>
              <a:buChar char="-"/>
            </a:pPr>
            <a:r>
              <a:rPr lang="en-US" sz="2400" dirty="0"/>
              <a:t>Tools are often easier to obtain than people.  Check it out and consider tools that might make things easier.</a:t>
            </a:r>
          </a:p>
          <a:p>
            <a:pPr>
              <a:buFontTx/>
              <a:buChar char="-"/>
            </a:pPr>
            <a:r>
              <a:rPr lang="en-US" sz="2400" dirty="0"/>
              <a:t>Move to a “true” agile team environment where the team is responsible for all aspects of the product from requirement to Production, including testing and test automation.</a:t>
            </a:r>
          </a:p>
          <a:p>
            <a:pPr>
              <a:buFontTx/>
              <a:buChar char="-"/>
            </a:pPr>
            <a:r>
              <a:rPr lang="en-US" sz="2400" dirty="0"/>
              <a:t>Set up some events (these can be fun)where it’s all hands on deck and everybody tests the new stuff.  Mob testing can be very effective and the involvement of non-technical staff can identify interesting problems.  It also can help build relationships and understanding between technical and non-technical staff in good ways.</a:t>
            </a:r>
          </a:p>
          <a:p>
            <a:pPr marL="0" indent="0">
              <a:buNone/>
            </a:pPr>
            <a:r>
              <a:rPr lang="en-US" sz="2400" dirty="0"/>
              <a:t>   </a:t>
            </a:r>
          </a:p>
        </p:txBody>
      </p:sp>
      <p:sp>
        <p:nvSpPr>
          <p:cNvPr id="4" name="Slide Number Placeholder 3">
            <a:extLst>
              <a:ext uri="{FF2B5EF4-FFF2-40B4-BE49-F238E27FC236}">
                <a16:creationId xmlns:a16="http://schemas.microsoft.com/office/drawing/2014/main" id="{281258A5-8457-2752-076A-8FAC9CECF10D}"/>
              </a:ext>
            </a:extLst>
          </p:cNvPr>
          <p:cNvSpPr>
            <a:spLocks noGrp="1"/>
          </p:cNvSpPr>
          <p:nvPr>
            <p:ph type="sldNum" sz="quarter" idx="12"/>
          </p:nvPr>
        </p:nvSpPr>
        <p:spPr/>
        <p:txBody>
          <a:bodyPr/>
          <a:lstStyle/>
          <a:p>
            <a:fld id="{8D0AFDD5-844D-364D-8AEC-50CF4D36D55D}" type="slidenum">
              <a:rPr lang="en-US" noProof="0" smtClean="0"/>
              <a:t>18</a:t>
            </a:fld>
            <a:endParaRPr lang="en-US" noProof="0"/>
          </a:p>
        </p:txBody>
      </p:sp>
      <p:sp>
        <p:nvSpPr>
          <p:cNvPr id="5" name="Footer Placeholder 4">
            <a:extLst>
              <a:ext uri="{FF2B5EF4-FFF2-40B4-BE49-F238E27FC236}">
                <a16:creationId xmlns:a16="http://schemas.microsoft.com/office/drawing/2014/main" id="{F302506A-D3A3-4146-7570-DD05617BD6F7}"/>
              </a:ext>
            </a:extLst>
          </p:cNvPr>
          <p:cNvSpPr>
            <a:spLocks noGrp="1"/>
          </p:cNvSpPr>
          <p:nvPr>
            <p:ph type="ftr" sz="quarter" idx="11"/>
          </p:nvPr>
        </p:nvSpPr>
        <p:spPr/>
        <p:txBody>
          <a:bodyPr/>
          <a:lstStyle/>
          <a:p>
            <a:r>
              <a:rPr lang="en-US" noProof="0"/>
              <a:t>Presentation title</a:t>
            </a:r>
          </a:p>
        </p:txBody>
      </p:sp>
      <p:sp>
        <p:nvSpPr>
          <p:cNvPr id="6" name="Date Placeholder 5">
            <a:extLst>
              <a:ext uri="{FF2B5EF4-FFF2-40B4-BE49-F238E27FC236}">
                <a16:creationId xmlns:a16="http://schemas.microsoft.com/office/drawing/2014/main" id="{08BD2D1D-A931-53A8-87D0-30DCFA838E44}"/>
              </a:ext>
            </a:extLst>
          </p:cNvPr>
          <p:cNvSpPr>
            <a:spLocks noGrp="1"/>
          </p:cNvSpPr>
          <p:nvPr>
            <p:ph type="dt" sz="half" idx="10"/>
          </p:nvPr>
        </p:nvSpPr>
        <p:spPr/>
        <p:txBody>
          <a:bodyPr/>
          <a:lstStyle/>
          <a:p>
            <a:r>
              <a:rPr lang="en-US" noProof="0"/>
              <a:t>20XX</a:t>
            </a:r>
          </a:p>
        </p:txBody>
      </p:sp>
    </p:spTree>
    <p:extLst>
      <p:ext uri="{BB962C8B-B14F-4D97-AF65-F5344CB8AC3E}">
        <p14:creationId xmlns:p14="http://schemas.microsoft.com/office/powerpoint/2010/main" val="23290475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159545-1221-2B0C-B80A-729F9658E1DC}"/>
              </a:ext>
            </a:extLst>
          </p:cNvPr>
          <p:cNvSpPr>
            <a:spLocks noGrp="1"/>
          </p:cNvSpPr>
          <p:nvPr>
            <p:ph type="title"/>
          </p:nvPr>
        </p:nvSpPr>
        <p:spPr/>
        <p:txBody>
          <a:bodyPr/>
          <a:lstStyle/>
          <a:p>
            <a:r>
              <a:rPr lang="en-US" sz="2800" dirty="0"/>
              <a:t>TOO MANY ERRORS IN PRODUCTION (MANUAL)</a:t>
            </a:r>
          </a:p>
        </p:txBody>
      </p:sp>
      <p:sp>
        <p:nvSpPr>
          <p:cNvPr id="3" name="Content Placeholder 2">
            <a:extLst>
              <a:ext uri="{FF2B5EF4-FFF2-40B4-BE49-F238E27FC236}">
                <a16:creationId xmlns:a16="http://schemas.microsoft.com/office/drawing/2014/main" id="{63B5C0C1-5BDB-7748-3E6E-74E8774F2CF8}"/>
              </a:ext>
            </a:extLst>
          </p:cNvPr>
          <p:cNvSpPr>
            <a:spLocks noGrp="1"/>
          </p:cNvSpPr>
          <p:nvPr>
            <p:ph idx="1"/>
          </p:nvPr>
        </p:nvSpPr>
        <p:spPr/>
        <p:txBody>
          <a:bodyPr/>
          <a:lstStyle/>
          <a:p>
            <a:r>
              <a:rPr lang="en-US" dirty="0"/>
              <a:t>Train your testing staff.  No one is born a great tester.  </a:t>
            </a:r>
          </a:p>
          <a:p>
            <a:r>
              <a:rPr lang="en-US" dirty="0"/>
              <a:t>Does AI make sense? </a:t>
            </a:r>
          </a:p>
          <a:p>
            <a:r>
              <a:rPr lang="en-US" dirty="0"/>
              <a:t>Look at processes and ensure finding and fixing error prior to Production is a priority.  Fix processes that circumvent producing quality products.</a:t>
            </a:r>
          </a:p>
          <a:p>
            <a:endParaRPr lang="en-US" dirty="0"/>
          </a:p>
        </p:txBody>
      </p:sp>
      <p:sp>
        <p:nvSpPr>
          <p:cNvPr id="4" name="Slide Number Placeholder 3">
            <a:extLst>
              <a:ext uri="{FF2B5EF4-FFF2-40B4-BE49-F238E27FC236}">
                <a16:creationId xmlns:a16="http://schemas.microsoft.com/office/drawing/2014/main" id="{7AEDE310-8A40-24C9-CFD2-559FE8D0271C}"/>
              </a:ext>
            </a:extLst>
          </p:cNvPr>
          <p:cNvSpPr>
            <a:spLocks noGrp="1"/>
          </p:cNvSpPr>
          <p:nvPr>
            <p:ph type="sldNum" sz="quarter" idx="12"/>
          </p:nvPr>
        </p:nvSpPr>
        <p:spPr/>
        <p:txBody>
          <a:bodyPr/>
          <a:lstStyle/>
          <a:p>
            <a:fld id="{8D0AFDD5-844D-364D-8AEC-50CF4D36D55D}" type="slidenum">
              <a:rPr lang="en-US" noProof="0" smtClean="0"/>
              <a:t>19</a:t>
            </a:fld>
            <a:endParaRPr lang="en-US" noProof="0"/>
          </a:p>
        </p:txBody>
      </p:sp>
      <p:sp>
        <p:nvSpPr>
          <p:cNvPr id="5" name="Footer Placeholder 4">
            <a:extLst>
              <a:ext uri="{FF2B5EF4-FFF2-40B4-BE49-F238E27FC236}">
                <a16:creationId xmlns:a16="http://schemas.microsoft.com/office/drawing/2014/main" id="{EE819EA2-98DF-A4E3-C6B2-DE54D55AA5D5}"/>
              </a:ext>
            </a:extLst>
          </p:cNvPr>
          <p:cNvSpPr>
            <a:spLocks noGrp="1"/>
          </p:cNvSpPr>
          <p:nvPr>
            <p:ph type="ftr" sz="quarter" idx="11"/>
          </p:nvPr>
        </p:nvSpPr>
        <p:spPr/>
        <p:txBody>
          <a:bodyPr/>
          <a:lstStyle/>
          <a:p>
            <a:r>
              <a:rPr lang="en-US" noProof="0"/>
              <a:t>Presentation title</a:t>
            </a:r>
          </a:p>
        </p:txBody>
      </p:sp>
      <p:sp>
        <p:nvSpPr>
          <p:cNvPr id="6" name="Date Placeholder 5">
            <a:extLst>
              <a:ext uri="{FF2B5EF4-FFF2-40B4-BE49-F238E27FC236}">
                <a16:creationId xmlns:a16="http://schemas.microsoft.com/office/drawing/2014/main" id="{666D5C09-3414-1598-59B1-5018B4089D4C}"/>
              </a:ext>
            </a:extLst>
          </p:cNvPr>
          <p:cNvSpPr>
            <a:spLocks noGrp="1"/>
          </p:cNvSpPr>
          <p:nvPr>
            <p:ph type="dt" sz="half" idx="10"/>
          </p:nvPr>
        </p:nvSpPr>
        <p:spPr/>
        <p:txBody>
          <a:bodyPr/>
          <a:lstStyle/>
          <a:p>
            <a:r>
              <a:rPr lang="en-US" noProof="0"/>
              <a:t>20XX</a:t>
            </a:r>
          </a:p>
        </p:txBody>
      </p:sp>
    </p:spTree>
    <p:extLst>
      <p:ext uri="{BB962C8B-B14F-4D97-AF65-F5344CB8AC3E}">
        <p14:creationId xmlns:p14="http://schemas.microsoft.com/office/powerpoint/2010/main" val="12676730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5">
            <a:extLst>
              <a:ext uri="{FF2B5EF4-FFF2-40B4-BE49-F238E27FC236}">
                <a16:creationId xmlns:a16="http://schemas.microsoft.com/office/drawing/2014/main" id="{823F05D3-CBBA-9166-6BB1-2E49E68DB98B}"/>
              </a:ext>
            </a:extLst>
          </p:cNvPr>
          <p:cNvSpPr>
            <a:spLocks noGrp="1"/>
          </p:cNvSpPr>
          <p:nvPr>
            <p:ph type="title"/>
          </p:nvPr>
        </p:nvSpPr>
        <p:spPr/>
        <p:txBody>
          <a:bodyPr/>
          <a:lstStyle/>
          <a:p>
            <a:r>
              <a:rPr lang="en-US" sz="4000" dirty="0"/>
              <a:t>Everyone Has to Start Somewhere!</a:t>
            </a:r>
          </a:p>
        </p:txBody>
      </p:sp>
      <p:sp>
        <p:nvSpPr>
          <p:cNvPr id="17" name="Content Placeholder 16">
            <a:extLst>
              <a:ext uri="{FF2B5EF4-FFF2-40B4-BE49-F238E27FC236}">
                <a16:creationId xmlns:a16="http://schemas.microsoft.com/office/drawing/2014/main" id="{E31A931D-D7B0-9FE0-2685-4D672AC80D77}"/>
              </a:ext>
            </a:extLst>
          </p:cNvPr>
          <p:cNvSpPr>
            <a:spLocks noGrp="1"/>
          </p:cNvSpPr>
          <p:nvPr>
            <p:ph idx="1"/>
          </p:nvPr>
        </p:nvSpPr>
        <p:spPr/>
        <p:txBody>
          <a:bodyPr/>
          <a:lstStyle/>
          <a:p>
            <a:pPr marL="0" indent="0">
              <a:buNone/>
            </a:pPr>
            <a:r>
              <a:rPr lang="en-US" dirty="0"/>
              <a:t>“The journey of 1000 miles begins with one step”.  Lao Tzu</a:t>
            </a:r>
          </a:p>
          <a:p>
            <a:pPr marL="0" indent="0">
              <a:buNone/>
            </a:pPr>
            <a:endParaRPr lang="en-US" dirty="0"/>
          </a:p>
          <a:p>
            <a:pPr marL="0" indent="0">
              <a:buNone/>
            </a:pPr>
            <a:r>
              <a:rPr lang="en-US" dirty="0"/>
              <a:t>The start of a company’s quality journey often begins as the result of a catastrophe in Production or a series of unfortunate events.</a:t>
            </a:r>
          </a:p>
          <a:p>
            <a:pPr marL="0" indent="0">
              <a:buNone/>
            </a:pPr>
            <a:endParaRPr lang="en-US" dirty="0"/>
          </a:p>
          <a:p>
            <a:pPr marL="0" indent="0">
              <a:buNone/>
            </a:pPr>
            <a:r>
              <a:rPr lang="en-US" dirty="0"/>
              <a:t>Let’s talk about some typical responses to a need for improved quality…</a:t>
            </a:r>
          </a:p>
          <a:p>
            <a:pPr marL="0" indent="0">
              <a:buNone/>
            </a:pPr>
            <a:endParaRPr lang="en-US" dirty="0"/>
          </a:p>
          <a:p>
            <a:pPr marL="0" indent="0">
              <a:buNone/>
            </a:pPr>
            <a:endParaRPr lang="en-US" dirty="0"/>
          </a:p>
        </p:txBody>
      </p:sp>
      <p:sp>
        <p:nvSpPr>
          <p:cNvPr id="13" name="Slide Number Placeholder 12">
            <a:extLst>
              <a:ext uri="{FF2B5EF4-FFF2-40B4-BE49-F238E27FC236}">
                <a16:creationId xmlns:a16="http://schemas.microsoft.com/office/drawing/2014/main" id="{25BDCD06-AF4E-A2FA-859E-7E778C272A42}"/>
              </a:ext>
            </a:extLst>
          </p:cNvPr>
          <p:cNvSpPr>
            <a:spLocks noGrp="1"/>
          </p:cNvSpPr>
          <p:nvPr>
            <p:ph type="sldNum" sz="quarter" idx="12"/>
          </p:nvPr>
        </p:nvSpPr>
        <p:spPr/>
        <p:txBody>
          <a:bodyPr/>
          <a:lstStyle/>
          <a:p>
            <a:fld id="{8D0AFDD5-844D-364D-8AEC-50CF4D36D55D}" type="slidenum">
              <a:rPr lang="en-US" noProof="0" smtClean="0"/>
              <a:t>2</a:t>
            </a:fld>
            <a:endParaRPr lang="en-US" noProof="0"/>
          </a:p>
        </p:txBody>
      </p:sp>
      <p:sp>
        <p:nvSpPr>
          <p:cNvPr id="14" name="Footer Placeholder 13">
            <a:extLst>
              <a:ext uri="{FF2B5EF4-FFF2-40B4-BE49-F238E27FC236}">
                <a16:creationId xmlns:a16="http://schemas.microsoft.com/office/drawing/2014/main" id="{C7704FF2-76AE-A398-A44C-C218612780D3}"/>
              </a:ext>
            </a:extLst>
          </p:cNvPr>
          <p:cNvSpPr>
            <a:spLocks noGrp="1"/>
          </p:cNvSpPr>
          <p:nvPr>
            <p:ph type="ftr" sz="quarter" idx="11"/>
          </p:nvPr>
        </p:nvSpPr>
        <p:spPr/>
        <p:txBody>
          <a:bodyPr/>
          <a:lstStyle/>
          <a:p>
            <a:r>
              <a:rPr lang="en-US" noProof="0"/>
              <a:t>Presentation title</a:t>
            </a:r>
          </a:p>
        </p:txBody>
      </p:sp>
      <p:sp>
        <p:nvSpPr>
          <p:cNvPr id="15" name="Date Placeholder 14">
            <a:extLst>
              <a:ext uri="{FF2B5EF4-FFF2-40B4-BE49-F238E27FC236}">
                <a16:creationId xmlns:a16="http://schemas.microsoft.com/office/drawing/2014/main" id="{D56B7EFA-DBB3-54E7-D3A7-E1F94788A1A9}"/>
              </a:ext>
            </a:extLst>
          </p:cNvPr>
          <p:cNvSpPr>
            <a:spLocks noGrp="1"/>
          </p:cNvSpPr>
          <p:nvPr>
            <p:ph type="dt" sz="half" idx="10"/>
          </p:nvPr>
        </p:nvSpPr>
        <p:spPr/>
        <p:txBody>
          <a:bodyPr/>
          <a:lstStyle/>
          <a:p>
            <a:r>
              <a:rPr lang="en-US" noProof="0"/>
              <a:t>20XX</a:t>
            </a:r>
          </a:p>
        </p:txBody>
      </p:sp>
    </p:spTree>
    <p:extLst>
      <p:ext uri="{BB962C8B-B14F-4D97-AF65-F5344CB8AC3E}">
        <p14:creationId xmlns:p14="http://schemas.microsoft.com/office/powerpoint/2010/main" val="20914485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DDD58E-D53F-0433-F557-A1540889F2C8}"/>
              </a:ext>
            </a:extLst>
          </p:cNvPr>
          <p:cNvSpPr>
            <a:spLocks noGrp="1"/>
          </p:cNvSpPr>
          <p:nvPr>
            <p:ph type="title"/>
          </p:nvPr>
        </p:nvSpPr>
        <p:spPr/>
        <p:txBody>
          <a:bodyPr/>
          <a:lstStyle/>
          <a:p>
            <a:r>
              <a:rPr lang="en-US" sz="2800" dirty="0"/>
              <a:t>TOO MANY ERRORS IN PRODUCTION - AUTOMATED</a:t>
            </a:r>
          </a:p>
        </p:txBody>
      </p:sp>
      <p:sp>
        <p:nvSpPr>
          <p:cNvPr id="3" name="Content Placeholder 2">
            <a:extLst>
              <a:ext uri="{FF2B5EF4-FFF2-40B4-BE49-F238E27FC236}">
                <a16:creationId xmlns:a16="http://schemas.microsoft.com/office/drawing/2014/main" id="{1F55AFDD-5016-A628-3D7B-8FBAB0F2F160}"/>
              </a:ext>
            </a:extLst>
          </p:cNvPr>
          <p:cNvSpPr>
            <a:spLocks noGrp="1"/>
          </p:cNvSpPr>
          <p:nvPr>
            <p:ph idx="1"/>
          </p:nvPr>
        </p:nvSpPr>
        <p:spPr/>
        <p:txBody>
          <a:bodyPr/>
          <a:lstStyle/>
          <a:p>
            <a:r>
              <a:rPr lang="en-US" dirty="0"/>
              <a:t>Who defined the test base?  Train them.  If developers, consider AI.</a:t>
            </a:r>
          </a:p>
          <a:p>
            <a:r>
              <a:rPr lang="en-US" dirty="0"/>
              <a:t>Consider when the tests were run, in what environment, and using what test data.  The key to high quality code is running the right test, at the right time, in the right environment and using appropriate test data.   </a:t>
            </a:r>
          </a:p>
        </p:txBody>
      </p:sp>
      <p:sp>
        <p:nvSpPr>
          <p:cNvPr id="4" name="Slide Number Placeholder 3">
            <a:extLst>
              <a:ext uri="{FF2B5EF4-FFF2-40B4-BE49-F238E27FC236}">
                <a16:creationId xmlns:a16="http://schemas.microsoft.com/office/drawing/2014/main" id="{DD76FE5B-2AA5-781B-B158-45447528BB4D}"/>
              </a:ext>
            </a:extLst>
          </p:cNvPr>
          <p:cNvSpPr>
            <a:spLocks noGrp="1"/>
          </p:cNvSpPr>
          <p:nvPr>
            <p:ph type="sldNum" sz="quarter" idx="12"/>
          </p:nvPr>
        </p:nvSpPr>
        <p:spPr/>
        <p:txBody>
          <a:bodyPr/>
          <a:lstStyle/>
          <a:p>
            <a:fld id="{8D0AFDD5-844D-364D-8AEC-50CF4D36D55D}" type="slidenum">
              <a:rPr lang="en-US" noProof="0" smtClean="0"/>
              <a:t>20</a:t>
            </a:fld>
            <a:endParaRPr lang="en-US" noProof="0"/>
          </a:p>
        </p:txBody>
      </p:sp>
      <p:sp>
        <p:nvSpPr>
          <p:cNvPr id="5" name="Footer Placeholder 4">
            <a:extLst>
              <a:ext uri="{FF2B5EF4-FFF2-40B4-BE49-F238E27FC236}">
                <a16:creationId xmlns:a16="http://schemas.microsoft.com/office/drawing/2014/main" id="{2EDA1A91-9F7D-2020-CED2-E778DCEE2DA9}"/>
              </a:ext>
            </a:extLst>
          </p:cNvPr>
          <p:cNvSpPr>
            <a:spLocks noGrp="1"/>
          </p:cNvSpPr>
          <p:nvPr>
            <p:ph type="ftr" sz="quarter" idx="11"/>
          </p:nvPr>
        </p:nvSpPr>
        <p:spPr/>
        <p:txBody>
          <a:bodyPr/>
          <a:lstStyle/>
          <a:p>
            <a:r>
              <a:rPr lang="en-US" noProof="0"/>
              <a:t>Presentation title</a:t>
            </a:r>
          </a:p>
        </p:txBody>
      </p:sp>
      <p:sp>
        <p:nvSpPr>
          <p:cNvPr id="6" name="Date Placeholder 5">
            <a:extLst>
              <a:ext uri="{FF2B5EF4-FFF2-40B4-BE49-F238E27FC236}">
                <a16:creationId xmlns:a16="http://schemas.microsoft.com/office/drawing/2014/main" id="{67ED0CD1-FAB2-EE90-A1BC-1873E2D5A942}"/>
              </a:ext>
            </a:extLst>
          </p:cNvPr>
          <p:cNvSpPr>
            <a:spLocks noGrp="1"/>
          </p:cNvSpPr>
          <p:nvPr>
            <p:ph type="dt" sz="half" idx="10"/>
          </p:nvPr>
        </p:nvSpPr>
        <p:spPr/>
        <p:txBody>
          <a:bodyPr/>
          <a:lstStyle/>
          <a:p>
            <a:r>
              <a:rPr lang="en-US" noProof="0"/>
              <a:t>20XX</a:t>
            </a:r>
          </a:p>
        </p:txBody>
      </p:sp>
    </p:spTree>
    <p:extLst>
      <p:ext uri="{BB962C8B-B14F-4D97-AF65-F5344CB8AC3E}">
        <p14:creationId xmlns:p14="http://schemas.microsoft.com/office/powerpoint/2010/main" val="19206970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AB38EE-3A3C-489F-F681-18F3CA529C53}"/>
              </a:ext>
            </a:extLst>
          </p:cNvPr>
          <p:cNvSpPr>
            <a:spLocks noGrp="1"/>
          </p:cNvSpPr>
          <p:nvPr>
            <p:ph type="title"/>
          </p:nvPr>
        </p:nvSpPr>
        <p:spPr/>
        <p:txBody>
          <a:bodyPr/>
          <a:lstStyle/>
          <a:p>
            <a:r>
              <a:rPr lang="en-US" sz="4000" dirty="0"/>
              <a:t>AUTOMATION WITH NO TEST BASE </a:t>
            </a:r>
            <a:r>
              <a:rPr lang="en-US" dirty="0"/>
              <a:t> </a:t>
            </a:r>
          </a:p>
        </p:txBody>
      </p:sp>
      <p:sp>
        <p:nvSpPr>
          <p:cNvPr id="3" name="Content Placeholder 2">
            <a:extLst>
              <a:ext uri="{FF2B5EF4-FFF2-40B4-BE49-F238E27FC236}">
                <a16:creationId xmlns:a16="http://schemas.microsoft.com/office/drawing/2014/main" id="{36059472-2727-9AC9-3B91-7596982CC052}"/>
              </a:ext>
            </a:extLst>
          </p:cNvPr>
          <p:cNvSpPr>
            <a:spLocks noGrp="1"/>
          </p:cNvSpPr>
          <p:nvPr>
            <p:ph idx="1"/>
          </p:nvPr>
        </p:nvSpPr>
        <p:spPr/>
        <p:txBody>
          <a:bodyPr/>
          <a:lstStyle/>
          <a:p>
            <a:r>
              <a:rPr lang="en-US" dirty="0"/>
              <a:t>Most companies want an automated test base.  This has been true for over 20 years.  </a:t>
            </a:r>
          </a:p>
          <a:p>
            <a:pPr marL="0" indent="0">
              <a:buNone/>
            </a:pPr>
            <a:r>
              <a:rPr lang="en-US" dirty="0"/>
              <a:t>	-  Is there a test set ready to be automated?  If not, it needs to be built.</a:t>
            </a:r>
          </a:p>
          <a:p>
            <a:pPr marL="0" indent="0">
              <a:buNone/>
            </a:pPr>
            <a:r>
              <a:rPr lang="en-US" dirty="0"/>
              <a:t>	-  Does AI make sense to create a test base?</a:t>
            </a:r>
          </a:p>
          <a:p>
            <a:pPr marL="0" indent="0">
              <a:buNone/>
            </a:pPr>
            <a:r>
              <a:rPr lang="en-US" dirty="0"/>
              <a:t>	-  Start automation with low-hanging fruit.  Smoke tests, unit tests, and </a:t>
            </a:r>
          </a:p>
          <a:p>
            <a:pPr marL="0" indent="0">
              <a:buNone/>
            </a:pPr>
            <a:r>
              <a:rPr lang="en-US" dirty="0"/>
              <a:t>	    regression tests in that order.</a:t>
            </a:r>
          </a:p>
          <a:p>
            <a:pPr marL="0" indent="0">
              <a:buNone/>
            </a:pPr>
            <a:r>
              <a:rPr lang="en-US" dirty="0"/>
              <a:t>	-  Consider building/hiring remote or offshore teams  </a:t>
            </a:r>
          </a:p>
          <a:p>
            <a:pPr marL="0" indent="0">
              <a:buNone/>
            </a:pPr>
            <a:r>
              <a:rPr lang="en-US" dirty="0"/>
              <a:t> </a:t>
            </a:r>
          </a:p>
        </p:txBody>
      </p:sp>
      <p:sp>
        <p:nvSpPr>
          <p:cNvPr id="4" name="Slide Number Placeholder 3">
            <a:extLst>
              <a:ext uri="{FF2B5EF4-FFF2-40B4-BE49-F238E27FC236}">
                <a16:creationId xmlns:a16="http://schemas.microsoft.com/office/drawing/2014/main" id="{8D94DCAD-DC7C-F9A4-3657-B72EEFB81B03}"/>
              </a:ext>
            </a:extLst>
          </p:cNvPr>
          <p:cNvSpPr>
            <a:spLocks noGrp="1"/>
          </p:cNvSpPr>
          <p:nvPr>
            <p:ph type="sldNum" sz="quarter" idx="12"/>
          </p:nvPr>
        </p:nvSpPr>
        <p:spPr/>
        <p:txBody>
          <a:bodyPr/>
          <a:lstStyle/>
          <a:p>
            <a:fld id="{8D0AFDD5-844D-364D-8AEC-50CF4D36D55D}" type="slidenum">
              <a:rPr lang="en-US" noProof="0" smtClean="0"/>
              <a:t>21</a:t>
            </a:fld>
            <a:endParaRPr lang="en-US" noProof="0"/>
          </a:p>
        </p:txBody>
      </p:sp>
      <p:sp>
        <p:nvSpPr>
          <p:cNvPr id="5" name="Footer Placeholder 4">
            <a:extLst>
              <a:ext uri="{FF2B5EF4-FFF2-40B4-BE49-F238E27FC236}">
                <a16:creationId xmlns:a16="http://schemas.microsoft.com/office/drawing/2014/main" id="{7DB9DEB7-1976-F504-A048-17D6F6E222AF}"/>
              </a:ext>
            </a:extLst>
          </p:cNvPr>
          <p:cNvSpPr>
            <a:spLocks noGrp="1"/>
          </p:cNvSpPr>
          <p:nvPr>
            <p:ph type="ftr" sz="quarter" idx="11"/>
          </p:nvPr>
        </p:nvSpPr>
        <p:spPr/>
        <p:txBody>
          <a:bodyPr/>
          <a:lstStyle/>
          <a:p>
            <a:r>
              <a:rPr lang="en-US" noProof="0"/>
              <a:t>Presentation title</a:t>
            </a:r>
          </a:p>
        </p:txBody>
      </p:sp>
      <p:sp>
        <p:nvSpPr>
          <p:cNvPr id="6" name="Date Placeholder 5">
            <a:extLst>
              <a:ext uri="{FF2B5EF4-FFF2-40B4-BE49-F238E27FC236}">
                <a16:creationId xmlns:a16="http://schemas.microsoft.com/office/drawing/2014/main" id="{740E1E02-F2EA-FFCA-9897-EDABCDFB69A9}"/>
              </a:ext>
            </a:extLst>
          </p:cNvPr>
          <p:cNvSpPr>
            <a:spLocks noGrp="1"/>
          </p:cNvSpPr>
          <p:nvPr>
            <p:ph type="dt" sz="half" idx="10"/>
          </p:nvPr>
        </p:nvSpPr>
        <p:spPr/>
        <p:txBody>
          <a:bodyPr/>
          <a:lstStyle/>
          <a:p>
            <a:r>
              <a:rPr lang="en-US" noProof="0"/>
              <a:t>20XX</a:t>
            </a:r>
          </a:p>
        </p:txBody>
      </p:sp>
    </p:spTree>
    <p:extLst>
      <p:ext uri="{BB962C8B-B14F-4D97-AF65-F5344CB8AC3E}">
        <p14:creationId xmlns:p14="http://schemas.microsoft.com/office/powerpoint/2010/main" val="923216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B84A10-52FF-A8EA-EA3B-9FA8501254A4}"/>
              </a:ext>
            </a:extLst>
          </p:cNvPr>
          <p:cNvSpPr>
            <a:spLocks noGrp="1"/>
          </p:cNvSpPr>
          <p:nvPr>
            <p:ph type="title"/>
          </p:nvPr>
        </p:nvSpPr>
        <p:spPr/>
        <p:txBody>
          <a:bodyPr/>
          <a:lstStyle/>
          <a:p>
            <a:r>
              <a:rPr lang="en-US" sz="4000" dirty="0"/>
              <a:t>TESTING TAKES TOO LONG</a:t>
            </a:r>
          </a:p>
        </p:txBody>
      </p:sp>
      <p:sp>
        <p:nvSpPr>
          <p:cNvPr id="3" name="Content Placeholder 2">
            <a:extLst>
              <a:ext uri="{FF2B5EF4-FFF2-40B4-BE49-F238E27FC236}">
                <a16:creationId xmlns:a16="http://schemas.microsoft.com/office/drawing/2014/main" id="{192F25F0-1C8A-63D1-F640-CE698585D0D6}"/>
              </a:ext>
            </a:extLst>
          </p:cNvPr>
          <p:cNvSpPr>
            <a:spLocks noGrp="1"/>
          </p:cNvSpPr>
          <p:nvPr>
            <p:ph idx="1"/>
          </p:nvPr>
        </p:nvSpPr>
        <p:spPr/>
        <p:txBody>
          <a:bodyPr/>
          <a:lstStyle/>
          <a:p>
            <a:pPr>
              <a:buFontTx/>
              <a:buChar char="-"/>
            </a:pPr>
            <a:r>
              <a:rPr lang="en-US" dirty="0"/>
              <a:t>Education (unrealistic expectations)</a:t>
            </a:r>
          </a:p>
          <a:p>
            <a:pPr>
              <a:buFontTx/>
              <a:buChar char="-"/>
            </a:pPr>
            <a:r>
              <a:rPr lang="en-US" dirty="0"/>
              <a:t>Evaluate processes </a:t>
            </a:r>
          </a:p>
          <a:p>
            <a:pPr>
              <a:buFontTx/>
              <a:buChar char="-"/>
            </a:pPr>
            <a:r>
              <a:rPr lang="en-US" dirty="0"/>
              <a:t>Risk-based testing</a:t>
            </a:r>
          </a:p>
          <a:p>
            <a:pPr>
              <a:buFontTx/>
              <a:buChar char="-"/>
            </a:pPr>
            <a:r>
              <a:rPr lang="en-US" dirty="0"/>
              <a:t>Tools</a:t>
            </a:r>
          </a:p>
          <a:p>
            <a:pPr>
              <a:buFontTx/>
              <a:buChar char="-"/>
            </a:pPr>
            <a:r>
              <a:rPr lang="en-US" dirty="0"/>
              <a:t>Levels of documentation</a:t>
            </a:r>
          </a:p>
          <a:p>
            <a:pPr>
              <a:buFontTx/>
              <a:buChar char="-"/>
            </a:pPr>
            <a:r>
              <a:rPr lang="en-US" dirty="0"/>
              <a:t>Quality Ownership (move responsibilities from one person to a team of people)</a:t>
            </a:r>
          </a:p>
          <a:p>
            <a:pPr marL="0" indent="0">
              <a:buNone/>
            </a:pPr>
            <a:r>
              <a:rPr lang="en-US" b="1" dirty="0"/>
              <a:t>-  </a:t>
            </a:r>
            <a:r>
              <a:rPr lang="en-US" dirty="0"/>
              <a:t>Where can automation help you?  Hinder you?  AI?</a:t>
            </a:r>
            <a:endParaRPr lang="en-US" b="1" dirty="0"/>
          </a:p>
          <a:p>
            <a:pPr marL="0" indent="0">
              <a:buNone/>
            </a:pPr>
            <a:r>
              <a:rPr lang="en-US" dirty="0"/>
              <a:t> </a:t>
            </a:r>
          </a:p>
        </p:txBody>
      </p:sp>
      <p:sp>
        <p:nvSpPr>
          <p:cNvPr id="4" name="Slide Number Placeholder 3">
            <a:extLst>
              <a:ext uri="{FF2B5EF4-FFF2-40B4-BE49-F238E27FC236}">
                <a16:creationId xmlns:a16="http://schemas.microsoft.com/office/drawing/2014/main" id="{F5A530DE-1F05-778A-D630-68AEFB76913A}"/>
              </a:ext>
            </a:extLst>
          </p:cNvPr>
          <p:cNvSpPr>
            <a:spLocks noGrp="1"/>
          </p:cNvSpPr>
          <p:nvPr>
            <p:ph type="sldNum" sz="quarter" idx="12"/>
          </p:nvPr>
        </p:nvSpPr>
        <p:spPr/>
        <p:txBody>
          <a:bodyPr/>
          <a:lstStyle/>
          <a:p>
            <a:fld id="{8D0AFDD5-844D-364D-8AEC-50CF4D36D55D}" type="slidenum">
              <a:rPr lang="en-US" noProof="0" smtClean="0"/>
              <a:t>22</a:t>
            </a:fld>
            <a:endParaRPr lang="en-US" noProof="0"/>
          </a:p>
        </p:txBody>
      </p:sp>
      <p:sp>
        <p:nvSpPr>
          <p:cNvPr id="5" name="Footer Placeholder 4">
            <a:extLst>
              <a:ext uri="{FF2B5EF4-FFF2-40B4-BE49-F238E27FC236}">
                <a16:creationId xmlns:a16="http://schemas.microsoft.com/office/drawing/2014/main" id="{6C59F79C-E044-F02C-2E98-2952F423F1E0}"/>
              </a:ext>
            </a:extLst>
          </p:cNvPr>
          <p:cNvSpPr>
            <a:spLocks noGrp="1"/>
          </p:cNvSpPr>
          <p:nvPr>
            <p:ph type="ftr" sz="quarter" idx="11"/>
          </p:nvPr>
        </p:nvSpPr>
        <p:spPr/>
        <p:txBody>
          <a:bodyPr/>
          <a:lstStyle/>
          <a:p>
            <a:r>
              <a:rPr lang="en-US" noProof="0"/>
              <a:t>Presentation title</a:t>
            </a:r>
          </a:p>
        </p:txBody>
      </p:sp>
      <p:sp>
        <p:nvSpPr>
          <p:cNvPr id="6" name="Date Placeholder 5">
            <a:extLst>
              <a:ext uri="{FF2B5EF4-FFF2-40B4-BE49-F238E27FC236}">
                <a16:creationId xmlns:a16="http://schemas.microsoft.com/office/drawing/2014/main" id="{1749032F-8F88-18E4-88E0-F636736DD929}"/>
              </a:ext>
            </a:extLst>
          </p:cNvPr>
          <p:cNvSpPr>
            <a:spLocks noGrp="1"/>
          </p:cNvSpPr>
          <p:nvPr>
            <p:ph type="dt" sz="half" idx="10"/>
          </p:nvPr>
        </p:nvSpPr>
        <p:spPr/>
        <p:txBody>
          <a:bodyPr/>
          <a:lstStyle/>
          <a:p>
            <a:r>
              <a:rPr lang="en-US" noProof="0"/>
              <a:t>20XX</a:t>
            </a:r>
          </a:p>
        </p:txBody>
      </p:sp>
    </p:spTree>
    <p:extLst>
      <p:ext uri="{BB962C8B-B14F-4D97-AF65-F5344CB8AC3E}">
        <p14:creationId xmlns:p14="http://schemas.microsoft.com/office/powerpoint/2010/main" val="9929479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05556D-508C-B01A-7CE6-A71D22AA022E}"/>
              </a:ext>
            </a:extLst>
          </p:cNvPr>
          <p:cNvSpPr>
            <a:spLocks noGrp="1"/>
          </p:cNvSpPr>
          <p:nvPr>
            <p:ph type="title"/>
          </p:nvPr>
        </p:nvSpPr>
        <p:spPr/>
        <p:txBody>
          <a:bodyPr/>
          <a:lstStyle/>
          <a:p>
            <a:r>
              <a:rPr lang="en-US" dirty="0"/>
              <a:t>FINAL THOUGHTS</a:t>
            </a:r>
          </a:p>
        </p:txBody>
      </p:sp>
      <p:sp>
        <p:nvSpPr>
          <p:cNvPr id="3" name="Content Placeholder 2">
            <a:extLst>
              <a:ext uri="{FF2B5EF4-FFF2-40B4-BE49-F238E27FC236}">
                <a16:creationId xmlns:a16="http://schemas.microsoft.com/office/drawing/2014/main" id="{ACD32531-247C-BD18-C3E6-B466075DD439}"/>
              </a:ext>
            </a:extLst>
          </p:cNvPr>
          <p:cNvSpPr>
            <a:spLocks noGrp="1"/>
          </p:cNvSpPr>
          <p:nvPr>
            <p:ph idx="1"/>
          </p:nvPr>
        </p:nvSpPr>
        <p:spPr/>
        <p:txBody>
          <a:bodyPr/>
          <a:lstStyle/>
          <a:p>
            <a:r>
              <a:rPr lang="en-US" dirty="0"/>
              <a:t>Pick your battles, negotiate, and collaborate</a:t>
            </a:r>
          </a:p>
          <a:p>
            <a:r>
              <a:rPr lang="en-US" dirty="0"/>
              <a:t>Hire people better than you are and then take care of them</a:t>
            </a:r>
          </a:p>
          <a:p>
            <a:r>
              <a:rPr lang="en-US" dirty="0"/>
              <a:t>Recognize and appreciate others; on your own teams and on other teams</a:t>
            </a:r>
          </a:p>
          <a:p>
            <a:r>
              <a:rPr lang="en-US" dirty="0"/>
              <a:t>Problems do not go away if you ignore them</a:t>
            </a:r>
          </a:p>
          <a:p>
            <a:r>
              <a:rPr lang="en-US" dirty="0"/>
              <a:t>Be persistent</a:t>
            </a:r>
          </a:p>
          <a:p>
            <a:r>
              <a:rPr lang="en-US" dirty="0"/>
              <a:t>Be positive – there is always a solution</a:t>
            </a:r>
          </a:p>
          <a:p>
            <a:r>
              <a:rPr lang="en-US" dirty="0"/>
              <a:t>Find a way.  It doesn’t have to be YOUR way.  Move forward.  If it doesn’t work,  try something else</a:t>
            </a:r>
          </a:p>
        </p:txBody>
      </p:sp>
      <p:sp>
        <p:nvSpPr>
          <p:cNvPr id="4" name="Slide Number Placeholder 3">
            <a:extLst>
              <a:ext uri="{FF2B5EF4-FFF2-40B4-BE49-F238E27FC236}">
                <a16:creationId xmlns:a16="http://schemas.microsoft.com/office/drawing/2014/main" id="{05F24CEB-25DD-D971-5C55-845E6CE28234}"/>
              </a:ext>
            </a:extLst>
          </p:cNvPr>
          <p:cNvSpPr>
            <a:spLocks noGrp="1"/>
          </p:cNvSpPr>
          <p:nvPr>
            <p:ph type="sldNum" sz="quarter" idx="12"/>
          </p:nvPr>
        </p:nvSpPr>
        <p:spPr/>
        <p:txBody>
          <a:bodyPr/>
          <a:lstStyle/>
          <a:p>
            <a:fld id="{8D0AFDD5-844D-364D-8AEC-50CF4D36D55D}" type="slidenum">
              <a:rPr lang="en-US" noProof="0" smtClean="0"/>
              <a:t>23</a:t>
            </a:fld>
            <a:endParaRPr lang="en-US" noProof="0"/>
          </a:p>
        </p:txBody>
      </p:sp>
      <p:sp>
        <p:nvSpPr>
          <p:cNvPr id="5" name="Footer Placeholder 4">
            <a:extLst>
              <a:ext uri="{FF2B5EF4-FFF2-40B4-BE49-F238E27FC236}">
                <a16:creationId xmlns:a16="http://schemas.microsoft.com/office/drawing/2014/main" id="{FD144EBA-40D1-BEFA-0FBB-7ED4173BF71D}"/>
              </a:ext>
            </a:extLst>
          </p:cNvPr>
          <p:cNvSpPr>
            <a:spLocks noGrp="1"/>
          </p:cNvSpPr>
          <p:nvPr>
            <p:ph type="ftr" sz="quarter" idx="11"/>
          </p:nvPr>
        </p:nvSpPr>
        <p:spPr/>
        <p:txBody>
          <a:bodyPr/>
          <a:lstStyle/>
          <a:p>
            <a:r>
              <a:rPr lang="en-US" noProof="0"/>
              <a:t>Presentation title</a:t>
            </a:r>
          </a:p>
        </p:txBody>
      </p:sp>
      <p:sp>
        <p:nvSpPr>
          <p:cNvPr id="6" name="Date Placeholder 5">
            <a:extLst>
              <a:ext uri="{FF2B5EF4-FFF2-40B4-BE49-F238E27FC236}">
                <a16:creationId xmlns:a16="http://schemas.microsoft.com/office/drawing/2014/main" id="{A9B7DD03-A374-FBD3-4C20-2C7B55BA12C2}"/>
              </a:ext>
            </a:extLst>
          </p:cNvPr>
          <p:cNvSpPr>
            <a:spLocks noGrp="1"/>
          </p:cNvSpPr>
          <p:nvPr>
            <p:ph type="dt" sz="half" idx="10"/>
          </p:nvPr>
        </p:nvSpPr>
        <p:spPr/>
        <p:txBody>
          <a:bodyPr/>
          <a:lstStyle/>
          <a:p>
            <a:r>
              <a:rPr lang="en-US" noProof="0"/>
              <a:t>20XX</a:t>
            </a:r>
          </a:p>
        </p:txBody>
      </p:sp>
    </p:spTree>
    <p:extLst>
      <p:ext uri="{BB962C8B-B14F-4D97-AF65-F5344CB8AC3E}">
        <p14:creationId xmlns:p14="http://schemas.microsoft.com/office/powerpoint/2010/main" val="5163582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F1DB6E3E-D85D-8FE4-B836-2CCCE1F5D3C7}"/>
              </a:ext>
            </a:extLst>
          </p:cNvPr>
          <p:cNvSpPr>
            <a:spLocks noGrp="1"/>
          </p:cNvSpPr>
          <p:nvPr>
            <p:ph type="title"/>
          </p:nvPr>
        </p:nvSpPr>
        <p:spPr/>
        <p:txBody>
          <a:bodyPr/>
          <a:lstStyle/>
          <a:p>
            <a:r>
              <a:rPr lang="en-US" dirty="0"/>
              <a:t>YOU CAN DO THIS!</a:t>
            </a:r>
          </a:p>
        </p:txBody>
      </p:sp>
      <p:sp>
        <p:nvSpPr>
          <p:cNvPr id="9" name="Text Placeholder 8">
            <a:extLst>
              <a:ext uri="{FF2B5EF4-FFF2-40B4-BE49-F238E27FC236}">
                <a16:creationId xmlns:a16="http://schemas.microsoft.com/office/drawing/2014/main" id="{6AA50E04-FDA3-8825-9478-E1F87D9B6C69}"/>
              </a:ext>
            </a:extLst>
          </p:cNvPr>
          <p:cNvSpPr>
            <a:spLocks noGrp="1"/>
          </p:cNvSpPr>
          <p:nvPr>
            <p:ph type="body" sz="quarter" idx="14"/>
          </p:nvPr>
        </p:nvSpPr>
        <p:spPr/>
        <p:txBody>
          <a:bodyPr/>
          <a:lstStyle/>
          <a:p>
            <a:r>
              <a:rPr lang="en-US" dirty="0"/>
              <a:t>BEFORE:</a:t>
            </a:r>
          </a:p>
        </p:txBody>
      </p:sp>
      <p:pic>
        <p:nvPicPr>
          <p:cNvPr id="13" name="Content Placeholder 12">
            <a:extLst>
              <a:ext uri="{FF2B5EF4-FFF2-40B4-BE49-F238E27FC236}">
                <a16:creationId xmlns:a16="http://schemas.microsoft.com/office/drawing/2014/main" id="{7E051CFD-1312-49BA-F0F0-BB11B09B0B38}"/>
              </a:ext>
            </a:extLst>
          </p:cNvPr>
          <p:cNvPicPr>
            <a:picLocks noGrp="1" noChangeAspect="1"/>
          </p:cNvPicPr>
          <p:nvPr>
            <p:ph sz="half" idx="2"/>
          </p:nvPr>
        </p:nvPicPr>
        <p:blipFill>
          <a:blip r:embed="rId2"/>
          <a:stretch>
            <a:fillRect/>
          </a:stretch>
        </p:blipFill>
        <p:spPr>
          <a:xfrm>
            <a:off x="1679331" y="3033345"/>
            <a:ext cx="2637692" cy="2031023"/>
          </a:xfrm>
        </p:spPr>
      </p:pic>
      <p:sp>
        <p:nvSpPr>
          <p:cNvPr id="10" name="Text Placeholder 9">
            <a:extLst>
              <a:ext uri="{FF2B5EF4-FFF2-40B4-BE49-F238E27FC236}">
                <a16:creationId xmlns:a16="http://schemas.microsoft.com/office/drawing/2014/main" id="{06A462EE-5B9B-561A-4D2E-A006043A3B64}"/>
              </a:ext>
            </a:extLst>
          </p:cNvPr>
          <p:cNvSpPr>
            <a:spLocks noGrp="1"/>
          </p:cNvSpPr>
          <p:nvPr>
            <p:ph type="body" sz="quarter" idx="19"/>
          </p:nvPr>
        </p:nvSpPr>
        <p:spPr/>
        <p:txBody>
          <a:bodyPr/>
          <a:lstStyle/>
          <a:p>
            <a:r>
              <a:rPr lang="en-US"/>
              <a:t>AFTER:</a:t>
            </a:r>
          </a:p>
        </p:txBody>
      </p:sp>
      <p:pic>
        <p:nvPicPr>
          <p:cNvPr id="15" name="Content Placeholder 14">
            <a:extLst>
              <a:ext uri="{FF2B5EF4-FFF2-40B4-BE49-F238E27FC236}">
                <a16:creationId xmlns:a16="http://schemas.microsoft.com/office/drawing/2014/main" id="{6F32F1ED-4A84-B2B9-8208-72F01C64F5E5}"/>
              </a:ext>
            </a:extLst>
          </p:cNvPr>
          <p:cNvPicPr>
            <a:picLocks noGrp="1" noChangeAspect="1"/>
          </p:cNvPicPr>
          <p:nvPr>
            <p:ph sz="half" idx="20"/>
          </p:nvPr>
        </p:nvPicPr>
        <p:blipFill>
          <a:blip r:embed="rId3"/>
          <a:stretch>
            <a:fillRect/>
          </a:stretch>
        </p:blipFill>
        <p:spPr>
          <a:xfrm>
            <a:off x="6816725" y="2944813"/>
            <a:ext cx="4176712" cy="2784475"/>
          </a:xfrm>
        </p:spPr>
      </p:pic>
      <p:sp>
        <p:nvSpPr>
          <p:cNvPr id="4" name="Slide Number Placeholder 3">
            <a:extLst>
              <a:ext uri="{FF2B5EF4-FFF2-40B4-BE49-F238E27FC236}">
                <a16:creationId xmlns:a16="http://schemas.microsoft.com/office/drawing/2014/main" id="{3998065A-EE78-1016-028D-C0BD48AC9F36}"/>
              </a:ext>
            </a:extLst>
          </p:cNvPr>
          <p:cNvSpPr>
            <a:spLocks noGrp="1"/>
          </p:cNvSpPr>
          <p:nvPr>
            <p:ph type="sldNum" sz="quarter" idx="12"/>
          </p:nvPr>
        </p:nvSpPr>
        <p:spPr/>
        <p:txBody>
          <a:bodyPr/>
          <a:lstStyle/>
          <a:p>
            <a:fld id="{8D0AFDD5-844D-364D-8AEC-50CF4D36D55D}" type="slidenum">
              <a:rPr lang="en-US" noProof="0" smtClean="0"/>
              <a:t>24</a:t>
            </a:fld>
            <a:endParaRPr lang="en-US" noProof="0"/>
          </a:p>
        </p:txBody>
      </p:sp>
      <p:sp>
        <p:nvSpPr>
          <p:cNvPr id="5" name="Footer Placeholder 4">
            <a:extLst>
              <a:ext uri="{FF2B5EF4-FFF2-40B4-BE49-F238E27FC236}">
                <a16:creationId xmlns:a16="http://schemas.microsoft.com/office/drawing/2014/main" id="{CEF3F1E3-87B6-78AE-7D69-4B82ABF7E74A}"/>
              </a:ext>
            </a:extLst>
          </p:cNvPr>
          <p:cNvSpPr>
            <a:spLocks noGrp="1"/>
          </p:cNvSpPr>
          <p:nvPr>
            <p:ph type="ftr" sz="quarter" idx="11"/>
          </p:nvPr>
        </p:nvSpPr>
        <p:spPr/>
        <p:txBody>
          <a:bodyPr/>
          <a:lstStyle/>
          <a:p>
            <a:r>
              <a:rPr lang="en-US" noProof="0"/>
              <a:t>Presentation title</a:t>
            </a:r>
          </a:p>
        </p:txBody>
      </p:sp>
      <p:sp>
        <p:nvSpPr>
          <p:cNvPr id="6" name="Date Placeholder 5">
            <a:extLst>
              <a:ext uri="{FF2B5EF4-FFF2-40B4-BE49-F238E27FC236}">
                <a16:creationId xmlns:a16="http://schemas.microsoft.com/office/drawing/2014/main" id="{D4CA882D-9C58-E07D-1715-14F92F8607A3}"/>
              </a:ext>
            </a:extLst>
          </p:cNvPr>
          <p:cNvSpPr>
            <a:spLocks noGrp="1"/>
          </p:cNvSpPr>
          <p:nvPr>
            <p:ph type="dt" sz="half" idx="10"/>
          </p:nvPr>
        </p:nvSpPr>
        <p:spPr/>
        <p:txBody>
          <a:bodyPr/>
          <a:lstStyle/>
          <a:p>
            <a:r>
              <a:rPr lang="en-US" noProof="0"/>
              <a:t>20XX</a:t>
            </a:r>
          </a:p>
        </p:txBody>
      </p:sp>
    </p:spTree>
    <p:extLst>
      <p:ext uri="{BB962C8B-B14F-4D97-AF65-F5344CB8AC3E}">
        <p14:creationId xmlns:p14="http://schemas.microsoft.com/office/powerpoint/2010/main" val="4287754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60F3E-E388-9DB1-CBA0-89CF06F1BE9C}"/>
              </a:ext>
            </a:extLst>
          </p:cNvPr>
          <p:cNvSpPr>
            <a:spLocks noGrp="1"/>
          </p:cNvSpPr>
          <p:nvPr>
            <p:ph type="title"/>
          </p:nvPr>
        </p:nvSpPr>
        <p:spPr/>
        <p:txBody>
          <a:bodyPr/>
          <a:lstStyle/>
          <a:p>
            <a:r>
              <a:rPr lang="en-US" dirty="0"/>
              <a:t>WIN/WIN</a:t>
            </a:r>
          </a:p>
        </p:txBody>
      </p:sp>
      <p:sp>
        <p:nvSpPr>
          <p:cNvPr id="3" name="Content Placeholder 2">
            <a:extLst>
              <a:ext uri="{FF2B5EF4-FFF2-40B4-BE49-F238E27FC236}">
                <a16:creationId xmlns:a16="http://schemas.microsoft.com/office/drawing/2014/main" id="{645BABD1-D9D8-2E2F-C65A-3E7D0D338A53}"/>
              </a:ext>
            </a:extLst>
          </p:cNvPr>
          <p:cNvSpPr>
            <a:spLocks noGrp="1"/>
          </p:cNvSpPr>
          <p:nvPr>
            <p:ph idx="1"/>
          </p:nvPr>
        </p:nvSpPr>
        <p:spPr/>
        <p:txBody>
          <a:bodyPr/>
          <a:lstStyle/>
          <a:p>
            <a:pPr marL="0" indent="0">
              <a:buNone/>
            </a:pPr>
            <a:r>
              <a:rPr lang="en-US" dirty="0"/>
              <a:t>HIRE AN EXPERT QUALITY CONSULTANT TO ADVISE YOU ON HOW TO MOVE FROM POINT A (WHERE YOU ARE) TO POINT B (WHERE YOU WANT TO BE).</a:t>
            </a:r>
          </a:p>
          <a:p>
            <a:pPr marL="0" indent="0">
              <a:buNone/>
            </a:pPr>
            <a:r>
              <a:rPr lang="en-US" u="sng" dirty="0"/>
              <a:t>Advantages</a:t>
            </a:r>
          </a:p>
          <a:p>
            <a:pPr marL="0" indent="0">
              <a:buNone/>
            </a:pPr>
            <a:r>
              <a:rPr lang="en-US" dirty="0"/>
              <a:t>.  </a:t>
            </a:r>
            <a:r>
              <a:rPr lang="en-US" sz="2400" dirty="0"/>
              <a:t>No upfront staff or tool commitments</a:t>
            </a:r>
          </a:p>
          <a:p>
            <a:pPr marL="0" indent="0">
              <a:buNone/>
            </a:pPr>
            <a:r>
              <a:rPr lang="en-US" dirty="0"/>
              <a:t>.  </a:t>
            </a:r>
            <a:r>
              <a:rPr lang="en-US" sz="2400" dirty="0"/>
              <a:t>The opportunity to review recommendations/roadmap as a leadership team and</a:t>
            </a:r>
          </a:p>
          <a:p>
            <a:pPr marL="0" indent="0">
              <a:buNone/>
            </a:pPr>
            <a:r>
              <a:rPr lang="en-US" sz="2400" dirty="0"/>
              <a:t>    cherry pick what to implement/not implement</a:t>
            </a:r>
          </a:p>
          <a:p>
            <a:pPr marL="0" indent="0">
              <a:buNone/>
            </a:pPr>
            <a:r>
              <a:rPr lang="en-US" sz="2400" dirty="0"/>
              <a:t>.  Expert advice from someone you couldn’t get any other way</a:t>
            </a:r>
          </a:p>
          <a:p>
            <a:pPr marL="0" indent="0">
              <a:buNone/>
            </a:pPr>
            <a:r>
              <a:rPr lang="en-US" sz="2400" dirty="0"/>
              <a:t>.  Allows for appropriate budgeting during the next budgeting go-round  </a:t>
            </a:r>
          </a:p>
          <a:p>
            <a:pPr marL="0" indent="0">
              <a:buNone/>
            </a:pPr>
            <a:r>
              <a:rPr lang="en-US" sz="2400" dirty="0"/>
              <a:t>.  Enables your ability to hire talent with the skillsets you need to be successful          </a:t>
            </a:r>
            <a:r>
              <a:rPr lang="en-US" sz="2400" u="sng" dirty="0"/>
              <a:t> </a:t>
            </a:r>
          </a:p>
        </p:txBody>
      </p:sp>
      <p:sp>
        <p:nvSpPr>
          <p:cNvPr id="4" name="Slide Number Placeholder 3">
            <a:extLst>
              <a:ext uri="{FF2B5EF4-FFF2-40B4-BE49-F238E27FC236}">
                <a16:creationId xmlns:a16="http://schemas.microsoft.com/office/drawing/2014/main" id="{11489B8C-C45E-7E8B-EE1D-32966A114AFA}"/>
              </a:ext>
            </a:extLst>
          </p:cNvPr>
          <p:cNvSpPr>
            <a:spLocks noGrp="1"/>
          </p:cNvSpPr>
          <p:nvPr>
            <p:ph type="sldNum" sz="quarter" idx="12"/>
          </p:nvPr>
        </p:nvSpPr>
        <p:spPr/>
        <p:txBody>
          <a:bodyPr/>
          <a:lstStyle/>
          <a:p>
            <a:fld id="{8D0AFDD5-844D-364D-8AEC-50CF4D36D55D}" type="slidenum">
              <a:rPr lang="en-US" noProof="0" smtClean="0"/>
              <a:t>3</a:t>
            </a:fld>
            <a:endParaRPr lang="en-US" noProof="0"/>
          </a:p>
        </p:txBody>
      </p:sp>
      <p:sp>
        <p:nvSpPr>
          <p:cNvPr id="5" name="Footer Placeholder 4">
            <a:extLst>
              <a:ext uri="{FF2B5EF4-FFF2-40B4-BE49-F238E27FC236}">
                <a16:creationId xmlns:a16="http://schemas.microsoft.com/office/drawing/2014/main" id="{32C47539-DA69-6057-FBEE-5E1437EE9AC1}"/>
              </a:ext>
            </a:extLst>
          </p:cNvPr>
          <p:cNvSpPr>
            <a:spLocks noGrp="1"/>
          </p:cNvSpPr>
          <p:nvPr>
            <p:ph type="ftr" sz="quarter" idx="11"/>
          </p:nvPr>
        </p:nvSpPr>
        <p:spPr/>
        <p:txBody>
          <a:bodyPr/>
          <a:lstStyle/>
          <a:p>
            <a:r>
              <a:rPr lang="en-US" noProof="0"/>
              <a:t>Presentation title</a:t>
            </a:r>
          </a:p>
        </p:txBody>
      </p:sp>
      <p:sp>
        <p:nvSpPr>
          <p:cNvPr id="6" name="Date Placeholder 5">
            <a:extLst>
              <a:ext uri="{FF2B5EF4-FFF2-40B4-BE49-F238E27FC236}">
                <a16:creationId xmlns:a16="http://schemas.microsoft.com/office/drawing/2014/main" id="{7CFC57B0-9127-F4FB-2218-3CB529304A41}"/>
              </a:ext>
            </a:extLst>
          </p:cNvPr>
          <p:cNvSpPr>
            <a:spLocks noGrp="1"/>
          </p:cNvSpPr>
          <p:nvPr>
            <p:ph type="dt" sz="half" idx="10"/>
          </p:nvPr>
        </p:nvSpPr>
        <p:spPr/>
        <p:txBody>
          <a:bodyPr/>
          <a:lstStyle/>
          <a:p>
            <a:r>
              <a:rPr lang="en-US" noProof="0"/>
              <a:t>20XX</a:t>
            </a:r>
          </a:p>
        </p:txBody>
      </p:sp>
    </p:spTree>
    <p:extLst>
      <p:ext uri="{BB962C8B-B14F-4D97-AF65-F5344CB8AC3E}">
        <p14:creationId xmlns:p14="http://schemas.microsoft.com/office/powerpoint/2010/main" val="40742830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6058A-7C05-A6B4-BF62-1D438265B9D0}"/>
              </a:ext>
            </a:extLst>
          </p:cNvPr>
          <p:cNvSpPr>
            <a:spLocks noGrp="1"/>
          </p:cNvSpPr>
          <p:nvPr>
            <p:ph type="title"/>
          </p:nvPr>
        </p:nvSpPr>
        <p:spPr/>
        <p:txBody>
          <a:bodyPr/>
          <a:lstStyle/>
          <a:p>
            <a:r>
              <a:rPr lang="en-US" dirty="0"/>
              <a:t>LOSE/LOSE</a:t>
            </a:r>
          </a:p>
        </p:txBody>
      </p:sp>
      <p:sp>
        <p:nvSpPr>
          <p:cNvPr id="3" name="Content Placeholder 2">
            <a:extLst>
              <a:ext uri="{FF2B5EF4-FFF2-40B4-BE49-F238E27FC236}">
                <a16:creationId xmlns:a16="http://schemas.microsoft.com/office/drawing/2014/main" id="{269230F5-E295-BC94-FDE3-AA2F99D84CC7}"/>
              </a:ext>
            </a:extLst>
          </p:cNvPr>
          <p:cNvSpPr>
            <a:spLocks noGrp="1"/>
          </p:cNvSpPr>
          <p:nvPr>
            <p:ph idx="1"/>
          </p:nvPr>
        </p:nvSpPr>
        <p:spPr/>
        <p:txBody>
          <a:bodyPr/>
          <a:lstStyle/>
          <a:p>
            <a:pPr marL="0" indent="0">
              <a:buNone/>
            </a:pPr>
            <a:r>
              <a:rPr lang="en-US" dirty="0"/>
              <a:t>HIRE A QUALITY PROFESSIONAL OR TWO, PUT THEM ON A DEVELOPMENT TEAM AND WAIT FOR MAGIC TO HAPPEN.</a:t>
            </a:r>
          </a:p>
          <a:p>
            <a:pPr marL="0" indent="0">
              <a:buNone/>
            </a:pPr>
            <a:r>
              <a:rPr lang="en-US" u="sng" dirty="0"/>
              <a:t>Disadvantages</a:t>
            </a:r>
          </a:p>
          <a:p>
            <a:pPr marL="0" indent="0">
              <a:buNone/>
            </a:pPr>
            <a:r>
              <a:rPr lang="en-US" dirty="0"/>
              <a:t>.  You may not know how to hire the right talent or what the right talent is</a:t>
            </a:r>
          </a:p>
          <a:p>
            <a:pPr marL="0" indent="0">
              <a:buNone/>
            </a:pPr>
            <a:r>
              <a:rPr lang="en-US" dirty="0"/>
              <a:t>.  There may be no quality vision, plan, or process for moving forward</a:t>
            </a:r>
          </a:p>
          <a:p>
            <a:pPr marL="0" indent="0">
              <a:buNone/>
            </a:pPr>
            <a:r>
              <a:rPr lang="en-US" dirty="0"/>
              <a:t>.  The staff hired may feel isolated and unmotivated if no one understands and </a:t>
            </a:r>
          </a:p>
          <a:p>
            <a:pPr marL="0" indent="0">
              <a:buNone/>
            </a:pPr>
            <a:r>
              <a:rPr lang="en-US" dirty="0"/>
              <a:t>   supports their work or with no clear career path (high turnover)</a:t>
            </a:r>
          </a:p>
          <a:p>
            <a:pPr marL="0" indent="0">
              <a:buNone/>
            </a:pPr>
            <a:r>
              <a:rPr lang="en-US" dirty="0"/>
              <a:t>.  It takes a few years to figure out this approach isn’t working for you  </a:t>
            </a:r>
          </a:p>
        </p:txBody>
      </p:sp>
      <p:sp>
        <p:nvSpPr>
          <p:cNvPr id="4" name="Slide Number Placeholder 3">
            <a:extLst>
              <a:ext uri="{FF2B5EF4-FFF2-40B4-BE49-F238E27FC236}">
                <a16:creationId xmlns:a16="http://schemas.microsoft.com/office/drawing/2014/main" id="{562E6B86-D3D3-C58B-4257-AE1AB75DA9EF}"/>
              </a:ext>
            </a:extLst>
          </p:cNvPr>
          <p:cNvSpPr>
            <a:spLocks noGrp="1"/>
          </p:cNvSpPr>
          <p:nvPr>
            <p:ph type="sldNum" sz="quarter" idx="12"/>
          </p:nvPr>
        </p:nvSpPr>
        <p:spPr/>
        <p:txBody>
          <a:bodyPr/>
          <a:lstStyle/>
          <a:p>
            <a:fld id="{8D0AFDD5-844D-364D-8AEC-50CF4D36D55D}" type="slidenum">
              <a:rPr lang="en-US" noProof="0" smtClean="0"/>
              <a:t>4</a:t>
            </a:fld>
            <a:endParaRPr lang="en-US" noProof="0"/>
          </a:p>
        </p:txBody>
      </p:sp>
      <p:sp>
        <p:nvSpPr>
          <p:cNvPr id="5" name="Footer Placeholder 4">
            <a:extLst>
              <a:ext uri="{FF2B5EF4-FFF2-40B4-BE49-F238E27FC236}">
                <a16:creationId xmlns:a16="http://schemas.microsoft.com/office/drawing/2014/main" id="{7BD100FB-D60C-5B87-7F5A-36D7CB0FD3A4}"/>
              </a:ext>
            </a:extLst>
          </p:cNvPr>
          <p:cNvSpPr>
            <a:spLocks noGrp="1"/>
          </p:cNvSpPr>
          <p:nvPr>
            <p:ph type="ftr" sz="quarter" idx="11"/>
          </p:nvPr>
        </p:nvSpPr>
        <p:spPr/>
        <p:txBody>
          <a:bodyPr/>
          <a:lstStyle/>
          <a:p>
            <a:r>
              <a:rPr lang="en-US" noProof="0"/>
              <a:t>Presentation title</a:t>
            </a:r>
          </a:p>
        </p:txBody>
      </p:sp>
      <p:sp>
        <p:nvSpPr>
          <p:cNvPr id="6" name="Date Placeholder 5">
            <a:extLst>
              <a:ext uri="{FF2B5EF4-FFF2-40B4-BE49-F238E27FC236}">
                <a16:creationId xmlns:a16="http://schemas.microsoft.com/office/drawing/2014/main" id="{14D9386D-C76C-11D7-F520-474A415335B3}"/>
              </a:ext>
            </a:extLst>
          </p:cNvPr>
          <p:cNvSpPr>
            <a:spLocks noGrp="1"/>
          </p:cNvSpPr>
          <p:nvPr>
            <p:ph type="dt" sz="half" idx="10"/>
          </p:nvPr>
        </p:nvSpPr>
        <p:spPr/>
        <p:txBody>
          <a:bodyPr/>
          <a:lstStyle/>
          <a:p>
            <a:r>
              <a:rPr lang="en-US" noProof="0"/>
              <a:t>20XX</a:t>
            </a:r>
          </a:p>
        </p:txBody>
      </p:sp>
    </p:spTree>
    <p:extLst>
      <p:ext uri="{BB962C8B-B14F-4D97-AF65-F5344CB8AC3E}">
        <p14:creationId xmlns:p14="http://schemas.microsoft.com/office/powerpoint/2010/main" val="42780357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58E58F-5590-5A78-C44E-9AC3E163A005}"/>
              </a:ext>
            </a:extLst>
          </p:cNvPr>
          <p:cNvSpPr>
            <a:spLocks noGrp="1"/>
          </p:cNvSpPr>
          <p:nvPr>
            <p:ph type="title"/>
          </p:nvPr>
        </p:nvSpPr>
        <p:spPr/>
        <p:txBody>
          <a:bodyPr/>
          <a:lstStyle/>
          <a:p>
            <a:r>
              <a:rPr lang="en-US" dirty="0"/>
              <a:t>THE CRAP SHOOT</a:t>
            </a:r>
          </a:p>
        </p:txBody>
      </p:sp>
      <p:sp>
        <p:nvSpPr>
          <p:cNvPr id="3" name="Content Placeholder 2">
            <a:extLst>
              <a:ext uri="{FF2B5EF4-FFF2-40B4-BE49-F238E27FC236}">
                <a16:creationId xmlns:a16="http://schemas.microsoft.com/office/drawing/2014/main" id="{02A98B1C-E422-4326-E14E-0BE890688B71}"/>
              </a:ext>
            </a:extLst>
          </p:cNvPr>
          <p:cNvSpPr>
            <a:spLocks noGrp="1"/>
          </p:cNvSpPr>
          <p:nvPr>
            <p:ph idx="1"/>
          </p:nvPr>
        </p:nvSpPr>
        <p:spPr/>
        <p:txBody>
          <a:bodyPr/>
          <a:lstStyle/>
          <a:p>
            <a:pPr marL="0" indent="0">
              <a:buNone/>
            </a:pPr>
            <a:r>
              <a:rPr lang="en-US" dirty="0"/>
              <a:t>HIRE SOMEONE TO LEAD AND HANDLE THE QA SOLUTION.</a:t>
            </a:r>
          </a:p>
          <a:p>
            <a:pPr marL="0" indent="0">
              <a:buNone/>
            </a:pPr>
            <a:endParaRPr lang="en-US" dirty="0"/>
          </a:p>
          <a:p>
            <a:pPr marL="0" indent="0">
              <a:buNone/>
            </a:pPr>
            <a:r>
              <a:rPr lang="en-US" dirty="0"/>
              <a:t>Success is predicated on hiring the right person for the job.</a:t>
            </a:r>
          </a:p>
          <a:p>
            <a:pPr marL="0" indent="0">
              <a:buNone/>
            </a:pPr>
            <a:endParaRPr lang="en-US" dirty="0"/>
          </a:p>
          <a:p>
            <a:pPr marL="0" indent="0">
              <a:buNone/>
            </a:pPr>
            <a:r>
              <a:rPr lang="en-US" dirty="0"/>
              <a:t>Let’s focus on turning a crap shoot into a Win/Win…  </a:t>
            </a:r>
          </a:p>
        </p:txBody>
      </p:sp>
      <p:sp>
        <p:nvSpPr>
          <p:cNvPr id="4" name="Slide Number Placeholder 3">
            <a:extLst>
              <a:ext uri="{FF2B5EF4-FFF2-40B4-BE49-F238E27FC236}">
                <a16:creationId xmlns:a16="http://schemas.microsoft.com/office/drawing/2014/main" id="{7479E7B6-A27F-732C-78E6-C1AFEA476ADB}"/>
              </a:ext>
            </a:extLst>
          </p:cNvPr>
          <p:cNvSpPr>
            <a:spLocks noGrp="1"/>
          </p:cNvSpPr>
          <p:nvPr>
            <p:ph type="sldNum" sz="quarter" idx="12"/>
          </p:nvPr>
        </p:nvSpPr>
        <p:spPr/>
        <p:txBody>
          <a:bodyPr/>
          <a:lstStyle/>
          <a:p>
            <a:fld id="{8D0AFDD5-844D-364D-8AEC-50CF4D36D55D}" type="slidenum">
              <a:rPr lang="en-US" noProof="0" smtClean="0"/>
              <a:t>5</a:t>
            </a:fld>
            <a:endParaRPr lang="en-US" noProof="0"/>
          </a:p>
        </p:txBody>
      </p:sp>
      <p:sp>
        <p:nvSpPr>
          <p:cNvPr id="5" name="Footer Placeholder 4">
            <a:extLst>
              <a:ext uri="{FF2B5EF4-FFF2-40B4-BE49-F238E27FC236}">
                <a16:creationId xmlns:a16="http://schemas.microsoft.com/office/drawing/2014/main" id="{BB047F61-6D08-68AC-6FB4-EB9291271F0D}"/>
              </a:ext>
            </a:extLst>
          </p:cNvPr>
          <p:cNvSpPr>
            <a:spLocks noGrp="1"/>
          </p:cNvSpPr>
          <p:nvPr>
            <p:ph type="ftr" sz="quarter" idx="11"/>
          </p:nvPr>
        </p:nvSpPr>
        <p:spPr/>
        <p:txBody>
          <a:bodyPr/>
          <a:lstStyle/>
          <a:p>
            <a:r>
              <a:rPr lang="en-US" noProof="0"/>
              <a:t>Presentation title</a:t>
            </a:r>
          </a:p>
        </p:txBody>
      </p:sp>
      <p:sp>
        <p:nvSpPr>
          <p:cNvPr id="6" name="Date Placeholder 5">
            <a:extLst>
              <a:ext uri="{FF2B5EF4-FFF2-40B4-BE49-F238E27FC236}">
                <a16:creationId xmlns:a16="http://schemas.microsoft.com/office/drawing/2014/main" id="{BF476ABE-B8FB-41A3-735B-CA20A5F3F2C0}"/>
              </a:ext>
            </a:extLst>
          </p:cNvPr>
          <p:cNvSpPr>
            <a:spLocks noGrp="1"/>
          </p:cNvSpPr>
          <p:nvPr>
            <p:ph type="dt" sz="half" idx="10"/>
          </p:nvPr>
        </p:nvSpPr>
        <p:spPr/>
        <p:txBody>
          <a:bodyPr/>
          <a:lstStyle/>
          <a:p>
            <a:r>
              <a:rPr lang="en-US" noProof="0"/>
              <a:t>20XX</a:t>
            </a:r>
          </a:p>
        </p:txBody>
      </p:sp>
    </p:spTree>
    <p:extLst>
      <p:ext uri="{BB962C8B-B14F-4D97-AF65-F5344CB8AC3E}">
        <p14:creationId xmlns:p14="http://schemas.microsoft.com/office/powerpoint/2010/main" val="7819106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F87947-A461-45C0-B6BE-5F8CDA5522AD}"/>
              </a:ext>
            </a:extLst>
          </p:cNvPr>
          <p:cNvSpPr>
            <a:spLocks noGrp="1"/>
          </p:cNvSpPr>
          <p:nvPr>
            <p:ph type="title"/>
          </p:nvPr>
        </p:nvSpPr>
        <p:spPr/>
        <p:txBody>
          <a:bodyPr/>
          <a:lstStyle/>
          <a:p>
            <a:r>
              <a:rPr lang="en-US" dirty="0"/>
              <a:t>CRAFTING A JD  </a:t>
            </a:r>
          </a:p>
        </p:txBody>
      </p:sp>
      <p:sp>
        <p:nvSpPr>
          <p:cNvPr id="3" name="Content Placeholder 2">
            <a:extLst>
              <a:ext uri="{FF2B5EF4-FFF2-40B4-BE49-F238E27FC236}">
                <a16:creationId xmlns:a16="http://schemas.microsoft.com/office/drawing/2014/main" id="{12FB3BA9-4A1F-BF76-4CA6-AB39ACAF5CDC}"/>
              </a:ext>
            </a:extLst>
          </p:cNvPr>
          <p:cNvSpPr>
            <a:spLocks noGrp="1"/>
          </p:cNvSpPr>
          <p:nvPr>
            <p:ph idx="1"/>
          </p:nvPr>
        </p:nvSpPr>
        <p:spPr/>
        <p:txBody>
          <a:bodyPr/>
          <a:lstStyle/>
          <a:p>
            <a:r>
              <a:rPr lang="en-US" dirty="0"/>
              <a:t>If you have a highly innovative free-for-all in development, do not pull a JD (job description) from somewhere that asks for highly structured, politically-savvy, auditable processes and people.  Look for people active in their craft and knowledgeable about advances/changes in the </a:t>
            </a:r>
            <a:r>
              <a:rPr lang="en-US" dirty="0" err="1"/>
              <a:t>fied</a:t>
            </a:r>
            <a:r>
              <a:rPr lang="en-US" dirty="0"/>
              <a:t>.</a:t>
            </a:r>
          </a:p>
          <a:p>
            <a:r>
              <a:rPr lang="en-US" dirty="0"/>
              <a:t>If you have a highly structured, political, heavily-audited environment, do not look for highly innovative, creative thinkers.  Look for staff who have been successful in similar environments who will not be constrained or disturbed by process, documentation requirements, or red tape.</a:t>
            </a:r>
          </a:p>
          <a:p>
            <a:r>
              <a:rPr lang="en-US" dirty="0"/>
              <a:t>In the QA world, certifications and degrees are largely meaningless.  Look for experience.</a:t>
            </a:r>
          </a:p>
          <a:p>
            <a:r>
              <a:rPr lang="en-US" dirty="0"/>
              <a:t>Hire the best you can afford.       </a:t>
            </a:r>
          </a:p>
        </p:txBody>
      </p:sp>
      <p:sp>
        <p:nvSpPr>
          <p:cNvPr id="4" name="Slide Number Placeholder 3">
            <a:extLst>
              <a:ext uri="{FF2B5EF4-FFF2-40B4-BE49-F238E27FC236}">
                <a16:creationId xmlns:a16="http://schemas.microsoft.com/office/drawing/2014/main" id="{215B3E8A-18BA-9114-D6CD-BAD7ADAE10BA}"/>
              </a:ext>
            </a:extLst>
          </p:cNvPr>
          <p:cNvSpPr>
            <a:spLocks noGrp="1"/>
          </p:cNvSpPr>
          <p:nvPr>
            <p:ph type="sldNum" sz="quarter" idx="12"/>
          </p:nvPr>
        </p:nvSpPr>
        <p:spPr/>
        <p:txBody>
          <a:bodyPr/>
          <a:lstStyle/>
          <a:p>
            <a:fld id="{8D0AFDD5-844D-364D-8AEC-50CF4D36D55D}" type="slidenum">
              <a:rPr lang="en-US" noProof="0" smtClean="0"/>
              <a:t>6</a:t>
            </a:fld>
            <a:endParaRPr lang="en-US" noProof="0"/>
          </a:p>
        </p:txBody>
      </p:sp>
      <p:sp>
        <p:nvSpPr>
          <p:cNvPr id="5" name="Footer Placeholder 4">
            <a:extLst>
              <a:ext uri="{FF2B5EF4-FFF2-40B4-BE49-F238E27FC236}">
                <a16:creationId xmlns:a16="http://schemas.microsoft.com/office/drawing/2014/main" id="{8AFB73F0-AC08-A5DE-286A-5FDB62687B65}"/>
              </a:ext>
            </a:extLst>
          </p:cNvPr>
          <p:cNvSpPr>
            <a:spLocks noGrp="1"/>
          </p:cNvSpPr>
          <p:nvPr>
            <p:ph type="ftr" sz="quarter" idx="11"/>
          </p:nvPr>
        </p:nvSpPr>
        <p:spPr/>
        <p:txBody>
          <a:bodyPr/>
          <a:lstStyle/>
          <a:p>
            <a:r>
              <a:rPr lang="en-US" noProof="0"/>
              <a:t>Presentation title</a:t>
            </a:r>
          </a:p>
        </p:txBody>
      </p:sp>
      <p:sp>
        <p:nvSpPr>
          <p:cNvPr id="6" name="Date Placeholder 5">
            <a:extLst>
              <a:ext uri="{FF2B5EF4-FFF2-40B4-BE49-F238E27FC236}">
                <a16:creationId xmlns:a16="http://schemas.microsoft.com/office/drawing/2014/main" id="{3AFB3F2F-6FB2-94FC-6549-6D047C5F4F3A}"/>
              </a:ext>
            </a:extLst>
          </p:cNvPr>
          <p:cNvSpPr>
            <a:spLocks noGrp="1"/>
          </p:cNvSpPr>
          <p:nvPr>
            <p:ph type="dt" sz="half" idx="10"/>
          </p:nvPr>
        </p:nvSpPr>
        <p:spPr/>
        <p:txBody>
          <a:bodyPr/>
          <a:lstStyle/>
          <a:p>
            <a:r>
              <a:rPr lang="en-US" noProof="0"/>
              <a:t>20XX</a:t>
            </a:r>
          </a:p>
        </p:txBody>
      </p:sp>
    </p:spTree>
    <p:extLst>
      <p:ext uri="{BB962C8B-B14F-4D97-AF65-F5344CB8AC3E}">
        <p14:creationId xmlns:p14="http://schemas.microsoft.com/office/powerpoint/2010/main" val="33815490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DF3546-6339-C813-51B7-899CE56307A6}"/>
              </a:ext>
            </a:extLst>
          </p:cNvPr>
          <p:cNvSpPr>
            <a:spLocks noGrp="1"/>
          </p:cNvSpPr>
          <p:nvPr>
            <p:ph type="title"/>
          </p:nvPr>
        </p:nvSpPr>
        <p:spPr/>
        <p:txBody>
          <a:bodyPr/>
          <a:lstStyle/>
          <a:p>
            <a:r>
              <a:rPr lang="en-US" dirty="0"/>
              <a:t>AS A JOB SEEKER</a:t>
            </a:r>
          </a:p>
        </p:txBody>
      </p:sp>
      <p:sp>
        <p:nvSpPr>
          <p:cNvPr id="3" name="Content Placeholder 2">
            <a:extLst>
              <a:ext uri="{FF2B5EF4-FFF2-40B4-BE49-F238E27FC236}">
                <a16:creationId xmlns:a16="http://schemas.microsoft.com/office/drawing/2014/main" id="{0A1631EA-39BE-02B2-EE11-0F7FC370BCA6}"/>
              </a:ext>
            </a:extLst>
          </p:cNvPr>
          <p:cNvSpPr>
            <a:spLocks noGrp="1"/>
          </p:cNvSpPr>
          <p:nvPr>
            <p:ph idx="1"/>
          </p:nvPr>
        </p:nvSpPr>
        <p:spPr/>
        <p:txBody>
          <a:bodyPr/>
          <a:lstStyle/>
          <a:p>
            <a:r>
              <a:rPr lang="en-US" dirty="0"/>
              <a:t>Titles are free; concentrate on what the job IS, not what it is CALLED.</a:t>
            </a:r>
          </a:p>
          <a:p>
            <a:r>
              <a:rPr lang="en-US" dirty="0"/>
              <a:t>Look for obvious red flags.</a:t>
            </a:r>
          </a:p>
          <a:p>
            <a:r>
              <a:rPr lang="en-US" dirty="0"/>
              <a:t>Choose opportunities that align with your values and experience.</a:t>
            </a:r>
          </a:p>
          <a:p>
            <a:r>
              <a:rPr lang="en-US" dirty="0"/>
              <a:t>Ask probing questions. </a:t>
            </a:r>
          </a:p>
          <a:p>
            <a:r>
              <a:rPr lang="en-US" dirty="0"/>
              <a:t>Do not be afraid to walk away.  There is ALWAYS a market for talented people.</a:t>
            </a:r>
          </a:p>
        </p:txBody>
      </p:sp>
      <p:sp>
        <p:nvSpPr>
          <p:cNvPr id="4" name="Slide Number Placeholder 3">
            <a:extLst>
              <a:ext uri="{FF2B5EF4-FFF2-40B4-BE49-F238E27FC236}">
                <a16:creationId xmlns:a16="http://schemas.microsoft.com/office/drawing/2014/main" id="{E0CB7F0B-5F79-1551-3BC9-2D510960E34F}"/>
              </a:ext>
            </a:extLst>
          </p:cNvPr>
          <p:cNvSpPr>
            <a:spLocks noGrp="1"/>
          </p:cNvSpPr>
          <p:nvPr>
            <p:ph type="sldNum" sz="quarter" idx="12"/>
          </p:nvPr>
        </p:nvSpPr>
        <p:spPr/>
        <p:txBody>
          <a:bodyPr/>
          <a:lstStyle/>
          <a:p>
            <a:fld id="{8D0AFDD5-844D-364D-8AEC-50CF4D36D55D}" type="slidenum">
              <a:rPr lang="en-US" noProof="0" smtClean="0"/>
              <a:t>7</a:t>
            </a:fld>
            <a:endParaRPr lang="en-US" noProof="0"/>
          </a:p>
        </p:txBody>
      </p:sp>
      <p:sp>
        <p:nvSpPr>
          <p:cNvPr id="5" name="Footer Placeholder 4">
            <a:extLst>
              <a:ext uri="{FF2B5EF4-FFF2-40B4-BE49-F238E27FC236}">
                <a16:creationId xmlns:a16="http://schemas.microsoft.com/office/drawing/2014/main" id="{7120F9E8-16CF-A54C-08FB-FCD9393BBFDA}"/>
              </a:ext>
            </a:extLst>
          </p:cNvPr>
          <p:cNvSpPr>
            <a:spLocks noGrp="1"/>
          </p:cNvSpPr>
          <p:nvPr>
            <p:ph type="ftr" sz="quarter" idx="11"/>
          </p:nvPr>
        </p:nvSpPr>
        <p:spPr/>
        <p:txBody>
          <a:bodyPr/>
          <a:lstStyle/>
          <a:p>
            <a:r>
              <a:rPr lang="en-US" noProof="0"/>
              <a:t>Presentation title</a:t>
            </a:r>
          </a:p>
        </p:txBody>
      </p:sp>
      <p:sp>
        <p:nvSpPr>
          <p:cNvPr id="6" name="Date Placeholder 5">
            <a:extLst>
              <a:ext uri="{FF2B5EF4-FFF2-40B4-BE49-F238E27FC236}">
                <a16:creationId xmlns:a16="http://schemas.microsoft.com/office/drawing/2014/main" id="{C85AC2A7-5FA4-5722-4F46-9A027B4E5CE7}"/>
              </a:ext>
            </a:extLst>
          </p:cNvPr>
          <p:cNvSpPr>
            <a:spLocks noGrp="1"/>
          </p:cNvSpPr>
          <p:nvPr>
            <p:ph type="dt" sz="half" idx="10"/>
          </p:nvPr>
        </p:nvSpPr>
        <p:spPr/>
        <p:txBody>
          <a:bodyPr/>
          <a:lstStyle/>
          <a:p>
            <a:r>
              <a:rPr lang="en-US" noProof="0"/>
              <a:t>20XX</a:t>
            </a:r>
          </a:p>
        </p:txBody>
      </p:sp>
    </p:spTree>
    <p:extLst>
      <p:ext uri="{BB962C8B-B14F-4D97-AF65-F5344CB8AC3E}">
        <p14:creationId xmlns:p14="http://schemas.microsoft.com/office/powerpoint/2010/main" val="9228052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010E34-73EF-0ED7-3BA6-D22B1884C313}"/>
              </a:ext>
            </a:extLst>
          </p:cNvPr>
          <p:cNvSpPr>
            <a:spLocks noGrp="1"/>
          </p:cNvSpPr>
          <p:nvPr>
            <p:ph type="title"/>
          </p:nvPr>
        </p:nvSpPr>
        <p:spPr/>
        <p:txBody>
          <a:bodyPr/>
          <a:lstStyle/>
          <a:p>
            <a:r>
              <a:rPr lang="en-US" sz="4000" dirty="0"/>
              <a:t>YOU HAVE TO HAVE A VISION</a:t>
            </a:r>
          </a:p>
        </p:txBody>
      </p:sp>
      <p:pic>
        <p:nvPicPr>
          <p:cNvPr id="8" name="Content Placeholder 7">
            <a:extLst>
              <a:ext uri="{FF2B5EF4-FFF2-40B4-BE49-F238E27FC236}">
                <a16:creationId xmlns:a16="http://schemas.microsoft.com/office/drawing/2014/main" id="{8A5B7581-D70A-9F22-7B83-5CB2639C1542}"/>
              </a:ext>
            </a:extLst>
          </p:cNvPr>
          <p:cNvPicPr>
            <a:picLocks noGrp="1" noChangeAspect="1"/>
          </p:cNvPicPr>
          <p:nvPr>
            <p:ph idx="1"/>
          </p:nvPr>
        </p:nvPicPr>
        <p:blipFill>
          <a:blip r:embed="rId2"/>
          <a:stretch>
            <a:fillRect/>
          </a:stretch>
        </p:blipFill>
        <p:spPr>
          <a:xfrm>
            <a:off x="2864247" y="1809750"/>
            <a:ext cx="6241257" cy="4160838"/>
          </a:xfrm>
        </p:spPr>
      </p:pic>
      <p:sp>
        <p:nvSpPr>
          <p:cNvPr id="4" name="Slide Number Placeholder 3">
            <a:extLst>
              <a:ext uri="{FF2B5EF4-FFF2-40B4-BE49-F238E27FC236}">
                <a16:creationId xmlns:a16="http://schemas.microsoft.com/office/drawing/2014/main" id="{9D6E2FA6-DEE1-F811-928E-FD5A98859436}"/>
              </a:ext>
            </a:extLst>
          </p:cNvPr>
          <p:cNvSpPr>
            <a:spLocks noGrp="1"/>
          </p:cNvSpPr>
          <p:nvPr>
            <p:ph type="sldNum" sz="quarter" idx="12"/>
          </p:nvPr>
        </p:nvSpPr>
        <p:spPr/>
        <p:txBody>
          <a:bodyPr/>
          <a:lstStyle/>
          <a:p>
            <a:fld id="{8D0AFDD5-844D-364D-8AEC-50CF4D36D55D}" type="slidenum">
              <a:rPr lang="en-US" noProof="0" smtClean="0"/>
              <a:t>8</a:t>
            </a:fld>
            <a:endParaRPr lang="en-US" noProof="0"/>
          </a:p>
        </p:txBody>
      </p:sp>
      <p:sp>
        <p:nvSpPr>
          <p:cNvPr id="5" name="Footer Placeholder 4">
            <a:extLst>
              <a:ext uri="{FF2B5EF4-FFF2-40B4-BE49-F238E27FC236}">
                <a16:creationId xmlns:a16="http://schemas.microsoft.com/office/drawing/2014/main" id="{B1C8B4A0-C185-7102-A4B3-C010AF206229}"/>
              </a:ext>
            </a:extLst>
          </p:cNvPr>
          <p:cNvSpPr>
            <a:spLocks noGrp="1"/>
          </p:cNvSpPr>
          <p:nvPr>
            <p:ph type="ftr" sz="quarter" idx="11"/>
          </p:nvPr>
        </p:nvSpPr>
        <p:spPr/>
        <p:txBody>
          <a:bodyPr/>
          <a:lstStyle/>
          <a:p>
            <a:r>
              <a:rPr lang="en-US" noProof="0"/>
              <a:t>Presentation title</a:t>
            </a:r>
          </a:p>
        </p:txBody>
      </p:sp>
      <p:sp>
        <p:nvSpPr>
          <p:cNvPr id="6" name="Date Placeholder 5">
            <a:extLst>
              <a:ext uri="{FF2B5EF4-FFF2-40B4-BE49-F238E27FC236}">
                <a16:creationId xmlns:a16="http://schemas.microsoft.com/office/drawing/2014/main" id="{4EC7E948-CA40-5961-4FC2-CFD58C47947C}"/>
              </a:ext>
            </a:extLst>
          </p:cNvPr>
          <p:cNvSpPr>
            <a:spLocks noGrp="1"/>
          </p:cNvSpPr>
          <p:nvPr>
            <p:ph type="dt" sz="half" idx="10"/>
          </p:nvPr>
        </p:nvSpPr>
        <p:spPr/>
        <p:txBody>
          <a:bodyPr/>
          <a:lstStyle/>
          <a:p>
            <a:r>
              <a:rPr lang="en-US" noProof="0"/>
              <a:t>20XX</a:t>
            </a:r>
          </a:p>
        </p:txBody>
      </p:sp>
    </p:spTree>
    <p:extLst>
      <p:ext uri="{BB962C8B-B14F-4D97-AF65-F5344CB8AC3E}">
        <p14:creationId xmlns:p14="http://schemas.microsoft.com/office/powerpoint/2010/main" val="12588536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E36D9A-D268-ED37-031E-241449E375BD}"/>
              </a:ext>
            </a:extLst>
          </p:cNvPr>
          <p:cNvSpPr>
            <a:spLocks noGrp="1"/>
          </p:cNvSpPr>
          <p:nvPr>
            <p:ph type="title"/>
          </p:nvPr>
        </p:nvSpPr>
        <p:spPr/>
        <p:txBody>
          <a:bodyPr/>
          <a:lstStyle/>
          <a:p>
            <a:r>
              <a:rPr lang="en-US" sz="4000" dirty="0"/>
              <a:t>FIGURING OUT NEEDS TO BE DONE </a:t>
            </a:r>
          </a:p>
        </p:txBody>
      </p:sp>
      <p:sp>
        <p:nvSpPr>
          <p:cNvPr id="3" name="Content Placeholder 2">
            <a:extLst>
              <a:ext uri="{FF2B5EF4-FFF2-40B4-BE49-F238E27FC236}">
                <a16:creationId xmlns:a16="http://schemas.microsoft.com/office/drawing/2014/main" id="{A2C41D9D-A4D3-438C-A8DC-62F49B3EEEDA}"/>
              </a:ext>
            </a:extLst>
          </p:cNvPr>
          <p:cNvSpPr>
            <a:spLocks noGrp="1"/>
          </p:cNvSpPr>
          <p:nvPr>
            <p:ph idx="1"/>
          </p:nvPr>
        </p:nvSpPr>
        <p:spPr/>
        <p:txBody>
          <a:bodyPr/>
          <a:lstStyle/>
          <a:p>
            <a:pPr marL="0" indent="0">
              <a:buNone/>
            </a:pPr>
            <a:r>
              <a:rPr lang="en-US" dirty="0"/>
              <a:t>The fine art of assessment…</a:t>
            </a:r>
          </a:p>
          <a:p>
            <a:pPr marL="0" indent="0">
              <a:buNone/>
            </a:pPr>
            <a:r>
              <a:rPr lang="en-US" dirty="0"/>
              <a:t>Step 1 is always losing your ego, preferences, and prejudices, which is hard to do.  Keep in mind that you are looking for the best way to move your company from Point A to Point B, which is not the direction you, personally, might want to take.  It’s not about you, personally, winning.  It’s about your company winning.</a:t>
            </a:r>
          </a:p>
        </p:txBody>
      </p:sp>
      <p:sp>
        <p:nvSpPr>
          <p:cNvPr id="4" name="Slide Number Placeholder 3">
            <a:extLst>
              <a:ext uri="{FF2B5EF4-FFF2-40B4-BE49-F238E27FC236}">
                <a16:creationId xmlns:a16="http://schemas.microsoft.com/office/drawing/2014/main" id="{FB4CF123-85AE-25E9-A41F-D012194B67FA}"/>
              </a:ext>
            </a:extLst>
          </p:cNvPr>
          <p:cNvSpPr>
            <a:spLocks noGrp="1"/>
          </p:cNvSpPr>
          <p:nvPr>
            <p:ph type="sldNum" sz="quarter" idx="12"/>
          </p:nvPr>
        </p:nvSpPr>
        <p:spPr/>
        <p:txBody>
          <a:bodyPr/>
          <a:lstStyle/>
          <a:p>
            <a:fld id="{8D0AFDD5-844D-364D-8AEC-50CF4D36D55D}" type="slidenum">
              <a:rPr lang="en-US" noProof="0" smtClean="0"/>
              <a:t>9</a:t>
            </a:fld>
            <a:endParaRPr lang="en-US" noProof="0"/>
          </a:p>
        </p:txBody>
      </p:sp>
      <p:sp>
        <p:nvSpPr>
          <p:cNvPr id="5" name="Footer Placeholder 4">
            <a:extLst>
              <a:ext uri="{FF2B5EF4-FFF2-40B4-BE49-F238E27FC236}">
                <a16:creationId xmlns:a16="http://schemas.microsoft.com/office/drawing/2014/main" id="{091670B6-20D2-C6CC-E967-07CCF2C838A1}"/>
              </a:ext>
            </a:extLst>
          </p:cNvPr>
          <p:cNvSpPr>
            <a:spLocks noGrp="1"/>
          </p:cNvSpPr>
          <p:nvPr>
            <p:ph type="ftr" sz="quarter" idx="11"/>
          </p:nvPr>
        </p:nvSpPr>
        <p:spPr/>
        <p:txBody>
          <a:bodyPr/>
          <a:lstStyle/>
          <a:p>
            <a:r>
              <a:rPr lang="en-US" noProof="0"/>
              <a:t>Presentation title</a:t>
            </a:r>
          </a:p>
        </p:txBody>
      </p:sp>
      <p:sp>
        <p:nvSpPr>
          <p:cNvPr id="6" name="Date Placeholder 5">
            <a:extLst>
              <a:ext uri="{FF2B5EF4-FFF2-40B4-BE49-F238E27FC236}">
                <a16:creationId xmlns:a16="http://schemas.microsoft.com/office/drawing/2014/main" id="{7B9F4D45-C7E8-4831-B97E-B8C768F4E398}"/>
              </a:ext>
            </a:extLst>
          </p:cNvPr>
          <p:cNvSpPr>
            <a:spLocks noGrp="1"/>
          </p:cNvSpPr>
          <p:nvPr>
            <p:ph type="dt" sz="half" idx="10"/>
          </p:nvPr>
        </p:nvSpPr>
        <p:spPr/>
        <p:txBody>
          <a:bodyPr/>
          <a:lstStyle/>
          <a:p>
            <a:r>
              <a:rPr lang="en-US" noProof="0"/>
              <a:t>20XX</a:t>
            </a:r>
          </a:p>
        </p:txBody>
      </p:sp>
    </p:spTree>
    <p:extLst>
      <p:ext uri="{BB962C8B-B14F-4D97-AF65-F5344CB8AC3E}">
        <p14:creationId xmlns:p14="http://schemas.microsoft.com/office/powerpoint/2010/main" val="3699193949"/>
      </p:ext>
    </p:extLst>
  </p:cSld>
  <p:clrMapOvr>
    <a:masterClrMapping/>
  </p:clrMapOvr>
</p:sld>
</file>

<file path=ppt/theme/theme1.xml><?xml version="1.0" encoding="utf-8"?>
<a:theme xmlns:a="http://schemas.openxmlformats.org/drawingml/2006/main" name="Office Theme">
  <a:themeElements>
    <a:clrScheme name="Custom 30">
      <a:dk1>
        <a:srgbClr val="000000"/>
      </a:dk1>
      <a:lt1>
        <a:srgbClr val="FFFFFF"/>
      </a:lt1>
      <a:dk2>
        <a:srgbClr val="264653"/>
      </a:dk2>
      <a:lt2>
        <a:srgbClr val="E7E6E6"/>
      </a:lt2>
      <a:accent1>
        <a:srgbClr val="F3EBE8"/>
      </a:accent1>
      <a:accent2>
        <a:srgbClr val="E9C369"/>
      </a:accent2>
      <a:accent3>
        <a:srgbClr val="2A9D8F"/>
      </a:accent3>
      <a:accent4>
        <a:srgbClr val="F3D6CD"/>
      </a:accent4>
      <a:accent5>
        <a:srgbClr val="F3EBE8"/>
      </a:accent5>
      <a:accent6>
        <a:srgbClr val="60717C"/>
      </a:accent6>
      <a:hlink>
        <a:srgbClr val="828683"/>
      </a:hlink>
      <a:folHlink>
        <a:srgbClr val="D08A55"/>
      </a:folHlink>
    </a:clrScheme>
    <a:fontScheme name="Custom 28">
      <a:majorFont>
        <a:latin typeface="Century Gothic"/>
        <a:ea typeface=""/>
        <a:cs typeface=""/>
      </a:majorFont>
      <a:minorFont>
        <a:latin typeface="Univers Condensed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odern-Angles_Win32_CP_v11" id="{557BB2FF-F1F4-4776-80DE-DC11FC14475E}" vid="{E0321167-E0D5-4285-8F17-B2BAD920F1B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4" ma:contentTypeDescription="Create a new document." ma:contentTypeScope="" ma:versionID="2d714a3296df14eba7a100bb665443ca">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49549bf45bfbbfb6cffed527380e77e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Background xmlns="71af3243-3dd4-4a8d-8c0d-dd76da1f02a5">false</Background>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Props1.xml><?xml version="1.0" encoding="utf-8"?>
<ds:datastoreItem xmlns:ds="http://schemas.openxmlformats.org/officeDocument/2006/customXml" ds:itemID="{5FA78568-A730-4D3B-A489-FD854E91254A}">
  <ds:schemaRefs>
    <ds:schemaRef ds:uri="http://schemas.microsoft.com/sharepoint/v3/contenttype/forms"/>
  </ds:schemaRefs>
</ds:datastoreItem>
</file>

<file path=customXml/itemProps2.xml><?xml version="1.0" encoding="utf-8"?>
<ds:datastoreItem xmlns:ds="http://schemas.openxmlformats.org/officeDocument/2006/customXml" ds:itemID="{A7D90517-43A3-4BC6-B197-5C7B7D3DBCA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1D9A46C-D3F3-4D45-B248-B831C6B5FC85}">
  <ds:schemaRefs>
    <ds:schemaRef ds:uri="http://schemas.microsoft.com/office/2006/metadata/properties"/>
    <ds:schemaRef ds:uri="http://schemas.microsoft.com/office/infopath/2007/PartnerControls"/>
    <ds:schemaRef ds:uri="http://schemas.microsoft.com/sharepoint/v3"/>
    <ds:schemaRef ds:uri="71af3243-3dd4-4a8d-8c0d-dd76da1f02a5"/>
    <ds:schemaRef ds:uri="230e9df3-be65-4c73-a93b-d1236ebd677e"/>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{AC522F66-F96D-42D0-A39E-C17204FE2F72}tf11429527_win32</Template>
  <TotalTime>287</TotalTime>
  <Words>1731</Words>
  <Application>Microsoft Office PowerPoint</Application>
  <PresentationFormat>Widescreen</PresentationFormat>
  <Paragraphs>209</Paragraphs>
  <Slides>24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Calibri</vt:lpstr>
      <vt:lpstr>Century Gothic</vt:lpstr>
      <vt:lpstr>Karla</vt:lpstr>
      <vt:lpstr>Univers Condensed Light</vt:lpstr>
      <vt:lpstr>Office Theme</vt:lpstr>
      <vt:lpstr>BUILDING THE TAJ MAHAL – ONE POPSICLE STICK AT A TIME</vt:lpstr>
      <vt:lpstr>Everyone Has to Start Somewhere!</vt:lpstr>
      <vt:lpstr>WIN/WIN</vt:lpstr>
      <vt:lpstr>LOSE/LOSE</vt:lpstr>
      <vt:lpstr>THE CRAP SHOOT</vt:lpstr>
      <vt:lpstr>CRAFTING A JD  </vt:lpstr>
      <vt:lpstr>AS A JOB SEEKER</vt:lpstr>
      <vt:lpstr>YOU HAVE TO HAVE A VISION</vt:lpstr>
      <vt:lpstr>FIGURING OUT NEEDS TO BE DONE </vt:lpstr>
      <vt:lpstr>Assessment Interviews</vt:lpstr>
      <vt:lpstr>WHAT YOU WANT TO ASK YOUR MANAGEMENT AND PEERS</vt:lpstr>
      <vt:lpstr>WHAT YOU WANT TO ASK YOUR QA STAFF</vt:lpstr>
      <vt:lpstr>QA QUESTIONS (CONTINUED)</vt:lpstr>
      <vt:lpstr>Review Assets</vt:lpstr>
      <vt:lpstr>BUILD A PLAN</vt:lpstr>
      <vt:lpstr>NEGOTIATE</vt:lpstr>
      <vt:lpstr>Implementing the Plan</vt:lpstr>
      <vt:lpstr>NO BUDGET AND NO STAFF</vt:lpstr>
      <vt:lpstr>TOO MANY ERRORS IN PRODUCTION (MANUAL)</vt:lpstr>
      <vt:lpstr>TOO MANY ERRORS IN PRODUCTION - AUTOMATED</vt:lpstr>
      <vt:lpstr>AUTOMATION WITH NO TEST BASE  </vt:lpstr>
      <vt:lpstr>TESTING TAKES TOO LONG</vt:lpstr>
      <vt:lpstr>FINAL THOUGHTS</vt:lpstr>
      <vt:lpstr>YOU CAN DO THIS!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Linda Wilkinson</dc:creator>
  <cp:lastModifiedBy>Linda Wilkinson</cp:lastModifiedBy>
  <cp:revision>1</cp:revision>
  <dcterms:created xsi:type="dcterms:W3CDTF">2024-10-11T16:35:32Z</dcterms:created>
  <dcterms:modified xsi:type="dcterms:W3CDTF">2024-10-11T21:23:00Z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